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8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73" r:id="rId16"/>
    <p:sldId id="271" r:id="rId17"/>
    <p:sldId id="272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000099"/>
    <a:srgbClr val="669900"/>
    <a:srgbClr val="0066CC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F0B00-22CF-41DA-8D1A-0BA0434C1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AD822-2FC8-4EA4-AA69-0221AC8FE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06BF4-2287-4498-B356-41935EF7F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2FB48-DF96-42FE-8A79-65ED17214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E02CB-6A1C-4D5E-8B05-A9771AA1B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CE278-4376-4E48-BDD2-CDE7E52C6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F3510-F866-4E62-87A3-9F9CFDFC5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540D1-9FA6-4D58-A0BA-C2ECA9D55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CFBE5-0FD5-432E-9EF0-00B8DBAF5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0A9E9-6167-403E-A312-BF197122F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5C13D-02E1-496E-8EA4-E55D49653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3D82116-861C-45CC-885C-46B6C34B3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24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eng.ru/d/engl/engl72.htm-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backgrounds_1000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5131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множественного числа</a:t>
            </a: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имён существительных</a:t>
            </a:r>
            <a:r>
              <a:rPr lang="ru-RU" sz="19900" b="1" smtClean="0">
                <a:solidFill>
                  <a:srgbClr val="FF0000"/>
                </a:solidFill>
              </a:rPr>
              <a:t/>
            </a:r>
            <a:br>
              <a:rPr lang="ru-RU" sz="19900" b="1" smtClean="0">
                <a:solidFill>
                  <a:srgbClr val="FF0000"/>
                </a:solidFill>
              </a:rPr>
            </a:br>
            <a:endParaRPr lang="ru-RU" sz="19900" b="1" i="1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000625"/>
            <a:ext cx="7558088" cy="1357313"/>
          </a:xfrm>
        </p:spPr>
        <p:txBody>
          <a:bodyPr/>
          <a:lstStyle/>
          <a:p>
            <a:pPr algn="l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подготовила:  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Головизнина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Надежда Павловна</a:t>
            </a:r>
          </a:p>
          <a:p>
            <a:pPr algn="l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учитель английского языка</a:t>
            </a:r>
          </a:p>
          <a:p>
            <a:pPr algn="l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НРМОБУ «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Салымская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 №1»,</a:t>
            </a:r>
          </a:p>
          <a:p>
            <a:pPr algn="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Нефтеюганского района 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ХМАО-Югры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backgrounds_000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WordArt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9363" y="5200650"/>
            <a:ext cx="3670300" cy="560388"/>
          </a:xfrm>
          <a:prstGeom prst="rect">
            <a:avLst/>
          </a:prstGeom>
          <a:noFill/>
        </p:spPr>
      </p:pic>
      <p:pic>
        <p:nvPicPr>
          <p:cNvPr id="11271" name="WordArt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" y="4773613"/>
            <a:ext cx="2908300" cy="493712"/>
          </a:xfrm>
          <a:prstGeom prst="rect">
            <a:avLst/>
          </a:prstGeom>
          <a:noFill/>
        </p:spPr>
      </p:pic>
      <p:pic>
        <p:nvPicPr>
          <p:cNvPr id="22532" name="Picture 15" descr="C:\Documents and Settings\Эльдорадо\Рабочий стол\баб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1571625"/>
            <a:ext cx="3000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6" descr="C:\Documents and Settings\Эльдорадо\Рабочий стол\б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3" y="214313"/>
            <a:ext cx="3429000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backgrounds_0004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8" descr="2000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916113"/>
            <a:ext cx="21447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9" descr="2000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068638"/>
            <a:ext cx="21447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 descr="2000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412875"/>
            <a:ext cx="21447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WordArt 12"/>
          <p:cNvSpPr>
            <a:spLocks noChangeArrowheads="1" noChangeShapeType="1" noTextEdit="1"/>
          </p:cNvSpPr>
          <p:nvPr/>
        </p:nvSpPr>
        <p:spPr bwMode="auto">
          <a:xfrm>
            <a:off x="5219700" y="5445125"/>
            <a:ext cx="17335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wol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3558" name="WordArt 13"/>
          <p:cNvSpPr>
            <a:spLocks noChangeArrowheads="1" noChangeShapeType="1" noTextEdit="1"/>
          </p:cNvSpPr>
          <p:nvPr/>
        </p:nvSpPr>
        <p:spPr bwMode="auto">
          <a:xfrm>
            <a:off x="827088" y="4724400"/>
            <a:ext cx="17335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wol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3559" name="WordArt 14"/>
          <p:cNvSpPr>
            <a:spLocks noChangeArrowheads="1" noChangeShapeType="1" noTextEdit="1"/>
          </p:cNvSpPr>
          <p:nvPr/>
        </p:nvSpPr>
        <p:spPr bwMode="auto">
          <a:xfrm>
            <a:off x="323850" y="4797425"/>
            <a:ext cx="25717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lang="ru-RU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3560" name="WordArt 15"/>
          <p:cNvSpPr>
            <a:spLocks noChangeArrowheads="1" noChangeShapeType="1" noTextEdit="1"/>
          </p:cNvSpPr>
          <p:nvPr/>
        </p:nvSpPr>
        <p:spPr bwMode="auto">
          <a:xfrm>
            <a:off x="7092950" y="5516563"/>
            <a:ext cx="50482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v</a:t>
            </a:r>
            <a:endParaRPr lang="ru-RU" sz="3600" b="1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  <p:sp>
        <p:nvSpPr>
          <p:cNvPr id="23561" name="WordArt 16"/>
          <p:cNvSpPr>
            <a:spLocks noChangeArrowheads="1" noChangeShapeType="1" noTextEdit="1"/>
          </p:cNvSpPr>
          <p:nvPr/>
        </p:nvSpPr>
        <p:spPr bwMode="auto">
          <a:xfrm>
            <a:off x="2700338" y="4797425"/>
            <a:ext cx="431800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f</a:t>
            </a:r>
            <a:endParaRPr lang="ru-RU" sz="3600" b="1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  <p:sp>
        <p:nvSpPr>
          <p:cNvPr id="23562" name="WordArt 17"/>
          <p:cNvSpPr>
            <a:spLocks noChangeArrowheads="1" noChangeShapeType="1" noTextEdit="1"/>
          </p:cNvSpPr>
          <p:nvPr/>
        </p:nvSpPr>
        <p:spPr bwMode="auto">
          <a:xfrm>
            <a:off x="7667625" y="5516563"/>
            <a:ext cx="6492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es</a:t>
            </a:r>
            <a:endParaRPr lang="ru-RU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4" descr="C:\Documents and Settings\Эльдорадо\Рабочий стол\Мои рисунки\от Кати\08_Image\01_Анимированные картинки\backgrounds_1000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WordArt 8"/>
          <p:cNvSpPr>
            <a:spLocks noChangeArrowheads="1" noChangeShapeType="1" noTextEdit="1"/>
          </p:cNvSpPr>
          <p:nvPr/>
        </p:nvSpPr>
        <p:spPr bwMode="auto">
          <a:xfrm>
            <a:off x="1187450" y="4868863"/>
            <a:ext cx="17335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fish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4579" name="WordArt 9"/>
          <p:cNvSpPr>
            <a:spLocks noChangeArrowheads="1" noChangeShapeType="1" noTextEdit="1"/>
          </p:cNvSpPr>
          <p:nvPr/>
        </p:nvSpPr>
        <p:spPr bwMode="auto">
          <a:xfrm>
            <a:off x="6156325" y="5661025"/>
            <a:ext cx="17335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fish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4580" name="WordArt 10"/>
          <p:cNvSpPr>
            <a:spLocks noChangeArrowheads="1" noChangeShapeType="1" noTextEdit="1"/>
          </p:cNvSpPr>
          <p:nvPr/>
        </p:nvSpPr>
        <p:spPr bwMode="auto">
          <a:xfrm>
            <a:off x="684213" y="4868863"/>
            <a:ext cx="25717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lang="ru-RU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3203575" y="620713"/>
            <a:ext cx="3654425" cy="1236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Исключение</a:t>
            </a:r>
          </a:p>
        </p:txBody>
      </p:sp>
      <p:pic>
        <p:nvPicPr>
          <p:cNvPr id="24582" name="Picture 12" descr="C:\Documents and Settings\Эльдорадо\Рабочий стол\Мои рисунки\от Кати\аним.картинки 2\рыб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571750"/>
            <a:ext cx="19288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2" descr="C:\Documents and Settings\Эльдорадо\Рабочий стол\Мои рисунки\от Кати\аним.картинки 2\рыб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2928938"/>
            <a:ext cx="19288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2" descr="C:\Documents and Settings\Эльдорадо\Рабочий стол\Мои рисунки\от Кати\аним.картинки 2\рыб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286000"/>
            <a:ext cx="1928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backgrounds_000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2916238" y="188913"/>
            <a:ext cx="2552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Исключение</a:t>
            </a:r>
          </a:p>
        </p:txBody>
      </p:sp>
      <p:sp>
        <p:nvSpPr>
          <p:cNvPr id="25603" name="WordArt 9"/>
          <p:cNvSpPr>
            <a:spLocks noChangeArrowheads="1" noChangeShapeType="1" noTextEdit="1"/>
          </p:cNvSpPr>
          <p:nvPr/>
        </p:nvSpPr>
        <p:spPr bwMode="auto">
          <a:xfrm>
            <a:off x="1187450" y="4868863"/>
            <a:ext cx="17335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sheep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5604" name="WordArt 10"/>
          <p:cNvSpPr>
            <a:spLocks noChangeArrowheads="1" noChangeShapeType="1" noTextEdit="1"/>
          </p:cNvSpPr>
          <p:nvPr/>
        </p:nvSpPr>
        <p:spPr bwMode="auto">
          <a:xfrm>
            <a:off x="611188" y="4868863"/>
            <a:ext cx="25717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lang="ru-RU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5605" name="WordArt 11"/>
          <p:cNvSpPr>
            <a:spLocks noChangeArrowheads="1" noChangeShapeType="1" noTextEdit="1"/>
          </p:cNvSpPr>
          <p:nvPr/>
        </p:nvSpPr>
        <p:spPr bwMode="auto">
          <a:xfrm>
            <a:off x="5724525" y="5229225"/>
            <a:ext cx="17335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sheep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25606" name="Picture 11" descr="C:\Documents and Settings\Эльдорадо\Рабочий стол\0_86e1c_4c7ee30c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643063"/>
            <a:ext cx="3597275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2" descr="C:\Documents and Settings\Эльдорадо\Рабочий стол\0_69c21_f7bc8a89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2000250"/>
            <a:ext cx="2714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Изображение 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2175"/>
            <a:ext cx="9144000" cy="72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WordArt 5"/>
          <p:cNvSpPr>
            <a:spLocks noChangeArrowheads="1" noChangeShapeType="1" noTextEdit="1"/>
          </p:cNvSpPr>
          <p:nvPr/>
        </p:nvSpPr>
        <p:spPr bwMode="auto">
          <a:xfrm>
            <a:off x="2339975" y="-242888"/>
            <a:ext cx="3205163" cy="10731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Исключения</a:t>
            </a: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0" y="-892175"/>
            <a:ext cx="9144000" cy="2678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3276600" y="765175"/>
            <a:ext cx="28575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Исключения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3924300" y="22764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3635375" y="2852738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3924300" y="335756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3851275" y="3860800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3708400" y="44370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3635375" y="4941888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3851275" y="5445125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4140200" y="587692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Rectangle 18"/>
          <p:cNvSpPr>
            <a:spLocks noChangeArrowheads="1"/>
          </p:cNvSpPr>
          <p:nvPr/>
        </p:nvSpPr>
        <p:spPr bwMode="auto">
          <a:xfrm>
            <a:off x="971550" y="6237288"/>
            <a:ext cx="7272338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94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Эльдорадо\Мои документы\к уроку\нач.школа\физкультмину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6875" cy="6858000"/>
          </a:xfrm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</a:rPr>
              <a:t>Образуйте мн.ч. следующих существительных: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 book</a:t>
            </a:r>
          </a:p>
          <a:p>
            <a:pPr eaLnBrk="1" hangingPunct="1"/>
            <a:r>
              <a:rPr lang="en-US" b="1" smtClean="0"/>
              <a:t>an apple</a:t>
            </a:r>
          </a:p>
          <a:p>
            <a:pPr eaLnBrk="1" hangingPunct="1"/>
            <a:r>
              <a:rPr lang="en-US" b="1" smtClean="0"/>
              <a:t>a city</a:t>
            </a:r>
          </a:p>
          <a:p>
            <a:pPr eaLnBrk="1" hangingPunct="1"/>
            <a:r>
              <a:rPr lang="en-US" b="1" smtClean="0"/>
              <a:t>a shelf</a:t>
            </a:r>
          </a:p>
          <a:p>
            <a:pPr eaLnBrk="1" hangingPunct="1"/>
            <a:r>
              <a:rPr lang="en-US" b="1" smtClean="0"/>
              <a:t>a box</a:t>
            </a:r>
          </a:p>
          <a:p>
            <a:pPr eaLnBrk="1" hangingPunct="1"/>
            <a:r>
              <a:rPr lang="en-US" b="1" smtClean="0"/>
              <a:t>a goose</a:t>
            </a:r>
          </a:p>
          <a:p>
            <a:pPr eaLnBrk="1" hangingPunct="1"/>
            <a:r>
              <a:rPr lang="en-US" b="1" smtClean="0"/>
              <a:t>a child</a:t>
            </a:r>
            <a:endParaRPr lang="ru-RU" b="1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43063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b="1" smtClean="0"/>
          </a:p>
        </p:txBody>
      </p:sp>
      <p:pic>
        <p:nvPicPr>
          <p:cNvPr id="28677" name="Picture 35" descr="PDVD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500313"/>
            <a:ext cx="32607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7013" y="2882900"/>
            <a:ext cx="1519237" cy="622300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2838" y="3255963"/>
            <a:ext cx="1841500" cy="693737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4613" y="3060700"/>
            <a:ext cx="1390650" cy="609600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2213" y="2882900"/>
            <a:ext cx="1768475" cy="615950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65838" y="3408363"/>
            <a:ext cx="2157412" cy="609600"/>
          </a:xfrm>
          <a:prstGeom prst="rect">
            <a:avLst/>
          </a:prstGeom>
          <a:noFill/>
        </p:spPr>
      </p:pic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92875" y="3408363"/>
            <a:ext cx="1517650" cy="609600"/>
          </a:xfrm>
          <a:prstGeom prst="rect">
            <a:avLst/>
          </a:prstGeom>
          <a:noFill/>
        </p:spPr>
      </p:pic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88100" y="3829050"/>
            <a:ext cx="1609725" cy="530225"/>
          </a:xfrm>
          <a:prstGeom prst="rect">
            <a:avLst/>
          </a:prstGeom>
          <a:noFill/>
        </p:spPr>
      </p:pic>
      <p:pic>
        <p:nvPicPr>
          <p:cNvPr id="9" name="Rectangle 36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08638" y="2914650"/>
            <a:ext cx="2524125" cy="167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07 L -0.41893 -0.17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9618 -0.07361 " pathEditMode="relative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46458 0.03148 " pathEditMode="relative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1181 0.02107 " pathEditMode="relative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48021 0.09445 " pathEditMode="relative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7257 0.11551 " pathEditMode="relative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</a:rPr>
              <a:t>Образуйте мн.ч. следующих существительных: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 woman</a:t>
            </a:r>
          </a:p>
          <a:p>
            <a:pPr eaLnBrk="1" hangingPunct="1"/>
            <a:r>
              <a:rPr lang="en-US" b="1" smtClean="0"/>
              <a:t>a fish</a:t>
            </a:r>
          </a:p>
          <a:p>
            <a:pPr eaLnBrk="1" hangingPunct="1"/>
            <a:r>
              <a:rPr lang="en-US" b="1" smtClean="0"/>
              <a:t>a foot</a:t>
            </a:r>
          </a:p>
          <a:p>
            <a:pPr eaLnBrk="1" hangingPunct="1"/>
            <a:r>
              <a:rPr lang="en-US" b="1" smtClean="0"/>
              <a:t>a watch</a:t>
            </a:r>
          </a:p>
          <a:p>
            <a:pPr eaLnBrk="1" hangingPunct="1"/>
            <a:r>
              <a:rPr lang="en-US" b="1" smtClean="0"/>
              <a:t>a mouse</a:t>
            </a:r>
          </a:p>
          <a:p>
            <a:pPr eaLnBrk="1" hangingPunct="1"/>
            <a:r>
              <a:rPr lang="en-US" b="1" smtClean="0"/>
              <a:t>a sheep</a:t>
            </a:r>
          </a:p>
          <a:p>
            <a:pPr eaLnBrk="1" hangingPunct="1"/>
            <a:r>
              <a:rPr lang="en-US" b="1" smtClean="0"/>
              <a:t>a baby</a:t>
            </a:r>
            <a:endParaRPr lang="ru-RU" b="1" smtClean="0"/>
          </a:p>
          <a:p>
            <a:pPr eaLnBrk="1" hangingPunct="1">
              <a:buFontTx/>
              <a:buNone/>
            </a:pPr>
            <a:endParaRPr lang="ru-RU" b="1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43063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b="1" smtClean="0"/>
          </a:p>
        </p:txBody>
      </p:sp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2838" y="2882900"/>
            <a:ext cx="1701800" cy="615950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5900" y="3333750"/>
            <a:ext cx="1157288" cy="609600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4613" y="2882900"/>
            <a:ext cx="1225550" cy="615950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8863" y="3408363"/>
            <a:ext cx="2511425" cy="609600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4613" y="3932238"/>
            <a:ext cx="1439862" cy="609600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78563" y="3932238"/>
            <a:ext cx="1517650" cy="609600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4206875"/>
            <a:ext cx="1597025" cy="609600"/>
          </a:xfrm>
          <a:prstGeom prst="rect">
            <a:avLst/>
          </a:prstGeom>
          <a:noFill/>
        </p:spPr>
      </p:pic>
      <p:pic>
        <p:nvPicPr>
          <p:cNvPr id="29708" name="Picture 35" descr="PDVD_00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0" y="2714625"/>
            <a:ext cx="3260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ctangle 36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21363" y="3060700"/>
            <a:ext cx="2524125" cy="168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2518 -0.1994 " pathEditMode="relative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6.22947E-6 L -0.496 -0.12585 " pathEditMode="relative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58316E-6 L -0.50399 -0.11543 " pathEditMode="relative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48177 -0.046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2926E-6 L -0.47256 -0.05228 " pathEditMode="relative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458 0.02082 " pathEditMode="relative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475 0.05251 " pathEditMode="relative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Использованные ресурсы:</a:t>
            </a:r>
          </a:p>
        </p:txBody>
      </p:sp>
      <p:sp>
        <p:nvSpPr>
          <p:cNvPr id="30723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smtClean="0"/>
              <a:t>Литература:</a:t>
            </a:r>
          </a:p>
          <a:p>
            <a:pPr>
              <a:buFontTx/>
              <a:buNone/>
            </a:pPr>
            <a:r>
              <a:rPr lang="ru-RU" smtClean="0"/>
              <a:t>Безугомоннова А.А, Попова Е.Н. Учись, </a:t>
            </a:r>
          </a:p>
          <a:p>
            <a:pPr>
              <a:buFontTx/>
              <a:buNone/>
            </a:pPr>
            <a:r>
              <a:rPr lang="ru-RU" smtClean="0"/>
              <a:t>играя! – Волгоград: Перемена, 1996 г. </a:t>
            </a:r>
          </a:p>
          <a:p>
            <a:pPr>
              <a:buFontTx/>
              <a:buNone/>
            </a:pPr>
            <a:r>
              <a:rPr lang="ru-RU" smtClean="0"/>
              <a:t> </a:t>
            </a:r>
            <a:r>
              <a:rPr lang="ru-RU" b="1" smtClean="0"/>
              <a:t>Сайты</a:t>
            </a:r>
            <a:r>
              <a:rPr lang="ru-RU" smtClean="0"/>
              <a:t>: </a:t>
            </a:r>
          </a:p>
          <a:p>
            <a:pPr>
              <a:buFontTx/>
              <a:buNone/>
            </a:pPr>
            <a:r>
              <a:rPr lang="en-US" smtClean="0">
                <a:hlinkClick r:id="rId3"/>
              </a:rPr>
              <a:t>http://www.alleng.ru/d/engl/engl72.htm</a:t>
            </a:r>
            <a:r>
              <a:rPr lang="ru-RU" smtClean="0">
                <a:hlinkClick r:id="rId3"/>
              </a:rPr>
              <a:t> -</a:t>
            </a:r>
            <a:endParaRPr lang="ru-RU" smtClean="0"/>
          </a:p>
          <a:p>
            <a:pPr>
              <a:buFontTx/>
              <a:buNone/>
            </a:pPr>
            <a:r>
              <a:rPr lang="ru-RU" smtClean="0"/>
              <a:t>Практическая грамматика англ.языка.</a:t>
            </a:r>
          </a:p>
          <a:p>
            <a:pPr>
              <a:buFontTx/>
              <a:buNone/>
            </a:pPr>
            <a:r>
              <a:rPr lang="ru-RU" smtClean="0"/>
              <a:t>Личная библиотека картинок, фоновых</a:t>
            </a:r>
          </a:p>
          <a:p>
            <a:pPr>
              <a:buFontTx/>
              <a:buNone/>
            </a:pPr>
            <a:r>
              <a:rPr lang="ru-RU" smtClean="0"/>
              <a:t>рисунков, клипартов и т.д          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3786188" y="65008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2013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винн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797425"/>
            <a:ext cx="20161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284663" y="5445125"/>
            <a:ext cx="935037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WordArt 8"/>
          <p:cNvSpPr>
            <a:spLocks noChangeArrowheads="1" noChangeShapeType="1" noTextEdit="1"/>
          </p:cNvSpPr>
          <p:nvPr/>
        </p:nvSpPr>
        <p:spPr bwMode="auto">
          <a:xfrm>
            <a:off x="4643438" y="5589588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lang="ru-RU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C:\Documents and Settings\Эльдорадо\Рабочий стол\Мои рисунки\детские картинки\лесные аллеи\VbXNIFClo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WordArt 11"/>
          <p:cNvSpPr>
            <a:spLocks noChangeArrowheads="1" noChangeShapeType="1" noTextEdit="1"/>
          </p:cNvSpPr>
          <p:nvPr/>
        </p:nvSpPr>
        <p:spPr bwMode="auto">
          <a:xfrm>
            <a:off x="2928938" y="5445125"/>
            <a:ext cx="2857500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[s] - [z]</a:t>
            </a:r>
            <a:endParaRPr lang="ru-RU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5363" name="Picture 12" descr="16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1571625"/>
            <a:ext cx="285750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6" descr="винн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797425"/>
            <a:ext cx="20161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FAIRY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924175"/>
            <a:ext cx="26638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backgrounds_1000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5" descr="винн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205038"/>
            <a:ext cx="20161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323850" y="3213100"/>
            <a:ext cx="935038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611188" y="3429000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lang="ru-RU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6227763" y="1196975"/>
            <a:ext cx="1352550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[s] - [z]</a:t>
            </a:r>
            <a:endParaRPr lang="ru-RU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7178" name="Picture 10" descr="16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916113"/>
            <a:ext cx="24479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1.32084E-6 L -0.23629 -0.05251 " pathEditMode="relative" ptsTypes="AA">
                                      <p:cBhvr>
                                        <p:cTn id="6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7.36294E-6 L -0.32274 0.09439 " pathEditMode="relative" ptsTypes="AA">
                                      <p:cBhvr>
                                        <p:cTn id="1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backgrounds_1000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6" descr="винн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205038"/>
            <a:ext cx="20161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 descr="винн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276475"/>
            <a:ext cx="20161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винн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276475"/>
            <a:ext cx="20161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23850" y="3213100"/>
            <a:ext cx="935038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611188" y="3429000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a</a:t>
            </a:r>
            <a:endParaRPr lang="ru-RU" sz="36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439" name="WordArt 11"/>
          <p:cNvSpPr>
            <a:spLocks noChangeArrowheads="1" noChangeShapeType="1" noTextEdit="1"/>
          </p:cNvSpPr>
          <p:nvPr/>
        </p:nvSpPr>
        <p:spPr bwMode="auto">
          <a:xfrm>
            <a:off x="1763713" y="4724400"/>
            <a:ext cx="13525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bear</a:t>
            </a:r>
            <a:endParaRPr lang="ru-RU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8440" name="WordArt 12"/>
          <p:cNvSpPr>
            <a:spLocks noChangeArrowheads="1" noChangeShapeType="1" noTextEdit="1"/>
          </p:cNvSpPr>
          <p:nvPr/>
        </p:nvSpPr>
        <p:spPr bwMode="auto">
          <a:xfrm>
            <a:off x="5508625" y="4724400"/>
            <a:ext cx="105727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bear</a:t>
            </a:r>
            <a:endParaRPr lang="ru-RU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6659563" y="4868863"/>
            <a:ext cx="2571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lang="ru-RU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8442" name="WordArt 14"/>
          <p:cNvSpPr>
            <a:spLocks noChangeArrowheads="1" noChangeShapeType="1" noTextEdit="1"/>
          </p:cNvSpPr>
          <p:nvPr/>
        </p:nvSpPr>
        <p:spPr bwMode="auto">
          <a:xfrm>
            <a:off x="1403350" y="4724400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lang="ru-RU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  <p:bldP spid="92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backgrounds_1000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dog1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916113"/>
            <a:ext cx="1727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6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060575"/>
            <a:ext cx="180975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>
            <a:off x="1619250" y="4724400"/>
            <a:ext cx="828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dog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9461" name="WordArt 6"/>
          <p:cNvSpPr>
            <a:spLocks noChangeArrowheads="1" noChangeShapeType="1" noTextEdit="1"/>
          </p:cNvSpPr>
          <p:nvPr/>
        </p:nvSpPr>
        <p:spPr bwMode="auto">
          <a:xfrm>
            <a:off x="6588125" y="4652963"/>
            <a:ext cx="828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dog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9462" name="WordArt 7"/>
          <p:cNvSpPr>
            <a:spLocks noChangeArrowheads="1" noChangeShapeType="1" noTextEdit="1"/>
          </p:cNvSpPr>
          <p:nvPr/>
        </p:nvSpPr>
        <p:spPr bwMode="auto">
          <a:xfrm>
            <a:off x="1187450" y="4724400"/>
            <a:ext cx="25717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lang="ru-RU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9463" name="WordArt 8"/>
          <p:cNvSpPr>
            <a:spLocks noChangeArrowheads="1" noChangeShapeType="1" noTextEdit="1"/>
          </p:cNvSpPr>
          <p:nvPr/>
        </p:nvSpPr>
        <p:spPr bwMode="auto">
          <a:xfrm>
            <a:off x="7524750" y="4724400"/>
            <a:ext cx="257175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lang="ru-RU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3563938" y="5589588"/>
            <a:ext cx="1676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звонкая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 flipV="1">
            <a:off x="2411413" y="5229225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7451725" y="5516563"/>
            <a:ext cx="476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[z]</a:t>
            </a:r>
            <a:endParaRPr lang="ru-RU" sz="3600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  <p:bldP spid="16394" grpId="0" animBg="1"/>
      <p:bldP spid="163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backgrounds_000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гарфилд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349500"/>
            <a:ext cx="14287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гарфилд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420938"/>
            <a:ext cx="14287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гарфилд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420938"/>
            <a:ext cx="14287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WordArt 8"/>
          <p:cNvSpPr>
            <a:spLocks noChangeArrowheads="1" noChangeShapeType="1" noTextEdit="1"/>
          </p:cNvSpPr>
          <p:nvPr/>
        </p:nvSpPr>
        <p:spPr bwMode="auto">
          <a:xfrm>
            <a:off x="1763713" y="4724400"/>
            <a:ext cx="6667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cat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0486" name="WordArt 9"/>
          <p:cNvSpPr>
            <a:spLocks noChangeArrowheads="1" noChangeShapeType="1" noTextEdit="1"/>
          </p:cNvSpPr>
          <p:nvPr/>
        </p:nvSpPr>
        <p:spPr bwMode="auto">
          <a:xfrm>
            <a:off x="6443663" y="4797425"/>
            <a:ext cx="6667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cat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0487" name="WordArt 10"/>
          <p:cNvSpPr>
            <a:spLocks noChangeArrowheads="1" noChangeShapeType="1" noTextEdit="1"/>
          </p:cNvSpPr>
          <p:nvPr/>
        </p:nvSpPr>
        <p:spPr bwMode="auto">
          <a:xfrm>
            <a:off x="1258888" y="4797425"/>
            <a:ext cx="25717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lang="ru-RU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488" name="WordArt 11"/>
          <p:cNvSpPr>
            <a:spLocks noChangeArrowheads="1" noChangeShapeType="1" noTextEdit="1"/>
          </p:cNvSpPr>
          <p:nvPr/>
        </p:nvSpPr>
        <p:spPr bwMode="auto">
          <a:xfrm>
            <a:off x="7235825" y="4941888"/>
            <a:ext cx="2873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lang="ru-RU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7235825" y="5661025"/>
            <a:ext cx="476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[s]</a:t>
            </a:r>
            <a:endParaRPr lang="ru-RU" sz="3600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10254" name="WordArt 14"/>
          <p:cNvSpPr>
            <a:spLocks noChangeArrowheads="1" noChangeShapeType="1" noTextEdit="1"/>
          </p:cNvSpPr>
          <p:nvPr/>
        </p:nvSpPr>
        <p:spPr bwMode="auto">
          <a:xfrm>
            <a:off x="2916238" y="5805488"/>
            <a:ext cx="1524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глухая</a:t>
            </a: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H="1" flipV="1">
            <a:off x="2411413" y="5229225"/>
            <a:ext cx="504825" cy="5762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  <p:bldP spid="10254" grpId="0" animBg="1"/>
      <p:bldP spid="102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backgrounds_0004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989138"/>
            <a:ext cx="15843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276475"/>
            <a:ext cx="15843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557338"/>
            <a:ext cx="15843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WordArt 11"/>
          <p:cNvSpPr>
            <a:spLocks noChangeArrowheads="1" noChangeShapeType="1" noTextEdit="1"/>
          </p:cNvSpPr>
          <p:nvPr/>
        </p:nvSpPr>
        <p:spPr bwMode="auto">
          <a:xfrm>
            <a:off x="1403350" y="5084763"/>
            <a:ext cx="68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fo</a:t>
            </a:r>
            <a:r>
              <a:rPr lang="en-US" sz="44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x</a:t>
            </a:r>
            <a:endParaRPr lang="ru-RU" sz="4400" b="1" u="sng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1510" name="WordArt 12"/>
          <p:cNvSpPr>
            <a:spLocks noChangeArrowheads="1" noChangeShapeType="1" noTextEdit="1"/>
          </p:cNvSpPr>
          <p:nvPr/>
        </p:nvSpPr>
        <p:spPr bwMode="auto">
          <a:xfrm>
            <a:off x="6227763" y="4941888"/>
            <a:ext cx="68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fox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1511" name="WordArt 13"/>
          <p:cNvSpPr>
            <a:spLocks noChangeArrowheads="1" noChangeShapeType="1" noTextEdit="1"/>
          </p:cNvSpPr>
          <p:nvPr/>
        </p:nvSpPr>
        <p:spPr bwMode="auto">
          <a:xfrm>
            <a:off x="971550" y="5157788"/>
            <a:ext cx="25717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lang="ru-RU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512" name="WordArt 14"/>
          <p:cNvSpPr>
            <a:spLocks noChangeArrowheads="1" noChangeShapeType="1" noTextEdit="1"/>
          </p:cNvSpPr>
          <p:nvPr/>
        </p:nvSpPr>
        <p:spPr bwMode="auto">
          <a:xfrm>
            <a:off x="7019925" y="5084763"/>
            <a:ext cx="5032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es</a:t>
            </a:r>
            <a:endParaRPr lang="ru-RU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2411413" y="6092825"/>
            <a:ext cx="1524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>
            <a:off x="7092950" y="5661025"/>
            <a:ext cx="86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[iz]</a:t>
            </a:r>
            <a:endParaRPr lang="ru-RU" sz="3600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animBg="1"/>
      <p:bldP spid="11281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84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Оформление по умолчанию</vt:lpstr>
      <vt:lpstr>Образование  множественного числа  имён существительных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Образуйте мн.ч. следующих существительных:</vt:lpstr>
      <vt:lpstr>Образуйте мн.ч. следующих существительных:</vt:lpstr>
      <vt:lpstr>Использованные ресурсы: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 Павловна</dc:creator>
  <cp:lastModifiedBy>User</cp:lastModifiedBy>
  <cp:revision>15</cp:revision>
  <dcterms:created xsi:type="dcterms:W3CDTF">2009-10-14T13:41:45Z</dcterms:created>
  <dcterms:modified xsi:type="dcterms:W3CDTF">2013-03-24T17:40:10Z</dcterms:modified>
</cp:coreProperties>
</file>