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0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02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9EB74-5336-4104-8426-2696F6652211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9D651-616C-408A-BDF5-D1FA6313A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244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2DCC7-FFFB-4B72-956F-62CF55BAC683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E5234-8E65-46C8-8A45-E1F66648F5F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2DCC7-FFFB-4B72-956F-62CF55BAC683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E5234-8E65-46C8-8A45-E1F66648F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2DCC7-FFFB-4B72-956F-62CF55BAC683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E5234-8E65-46C8-8A45-E1F66648F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2DCC7-FFFB-4B72-956F-62CF55BAC683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E5234-8E65-46C8-8A45-E1F66648F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2DCC7-FFFB-4B72-956F-62CF55BAC683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E5234-8E65-46C8-8A45-E1F66648F5F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2DCC7-FFFB-4B72-956F-62CF55BAC683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E5234-8E65-46C8-8A45-E1F66648F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2DCC7-FFFB-4B72-956F-62CF55BAC683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E5234-8E65-46C8-8A45-E1F66648F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2DCC7-FFFB-4B72-956F-62CF55BAC683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E5234-8E65-46C8-8A45-E1F66648F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2DCC7-FFFB-4B72-956F-62CF55BAC683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E5234-8E65-46C8-8A45-E1F66648F5F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2DCC7-FFFB-4B72-956F-62CF55BAC683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E5234-8E65-46C8-8A45-E1F66648F5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D2DCC7-FFFB-4B72-956F-62CF55BAC683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E5234-8E65-46C8-8A45-E1F66648F5F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8D2DCC7-FFFB-4B72-956F-62CF55BAC683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0FE5234-8E65-46C8-8A45-E1F66648F5F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84" y="188640"/>
            <a:ext cx="7992888" cy="2128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03648" y="3501008"/>
            <a:ext cx="7406640" cy="2088232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3C04A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dirty="0" smtClean="0">
                <a:solidFill>
                  <a:srgbClr val="3C04A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3C04A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dirty="0">
                <a:solidFill>
                  <a:srgbClr val="3C04A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3C04A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3C04A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solidFill>
                  <a:srgbClr val="3C04A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>
                <a:solidFill>
                  <a:srgbClr val="3C04A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Уход 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одеждой из  искусственных и синтетических  тканей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Значение 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символов на ярлыках одежды. 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722932" y="6137920"/>
            <a:ext cx="7406640" cy="720080"/>
          </a:xfrm>
        </p:spPr>
        <p:txBody>
          <a:bodyPr/>
          <a:lstStyle/>
          <a:p>
            <a:r>
              <a:rPr lang="ru-RU" dirty="0" err="1" smtClean="0"/>
              <a:t>Дудукова</a:t>
            </a:r>
            <a:r>
              <a:rPr lang="en-US" dirty="0" smtClean="0"/>
              <a:t> </a:t>
            </a:r>
            <a:r>
              <a:rPr lang="ru-RU" dirty="0" smtClean="0"/>
              <a:t>Анна Ивановна, учитель технологии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610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Гардероб современной модницы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2304256" cy="293862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045" y="3284984"/>
            <a:ext cx="2432298" cy="32836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62294"/>
            <a:ext cx="2166325" cy="30689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340768"/>
            <a:ext cx="1561921" cy="22076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880626"/>
            <a:ext cx="2020170" cy="26879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958" y="1294586"/>
            <a:ext cx="1381065" cy="19327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221909"/>
            <a:ext cx="1617058" cy="24719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61" y="4437112"/>
            <a:ext cx="1287477" cy="193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74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Что такое бережный уход?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447800"/>
            <a:ext cx="6696744" cy="480060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endParaRPr lang="ru-RU" sz="3600" dirty="0" smtClean="0"/>
          </a:p>
          <a:p>
            <a:pPr marL="82296" indent="0" algn="just">
              <a:buNone/>
            </a:pPr>
            <a:r>
              <a:rPr lang="ru-RU" sz="3600" dirty="0" smtClean="0"/>
              <a:t>Уход – это </a:t>
            </a:r>
            <a:r>
              <a:rPr lang="ru-RU" sz="3600" dirty="0"/>
              <a:t>постоянная забота, поддержание и сохранение внешнего вида вашей одежды.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40530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ухода за одеждой: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412776"/>
            <a:ext cx="7498080" cy="4800600"/>
          </a:xfrm>
        </p:spPr>
        <p:txBody>
          <a:bodyPr>
            <a:normAutofit fontScale="92500" lnSpcReduction="20000"/>
          </a:bodyPr>
          <a:lstStyle/>
          <a:p>
            <a:pPr marL="596646" lvl="0" indent="-514350" algn="just">
              <a:buFont typeface="+mj-lt"/>
              <a:buAutoNum type="arabicPeriod"/>
            </a:pPr>
            <a:r>
              <a:rPr lang="ru-RU" dirty="0" smtClean="0"/>
              <a:t>Определение </a:t>
            </a:r>
            <a:r>
              <a:rPr lang="ru-RU" dirty="0"/>
              <a:t>сырьевого состава ткани, из которого изготовлено изделие, поскольку именно свойства волокон ткани определяют выбор условий ухода за изделием.</a:t>
            </a:r>
          </a:p>
          <a:p>
            <a:pPr marL="596646" lvl="0" indent="-514350" algn="just">
              <a:buFont typeface="+mj-lt"/>
              <a:buAutoNum type="arabicPeriod"/>
            </a:pPr>
            <a:r>
              <a:rPr lang="ru-RU" dirty="0"/>
              <a:t>Сортировка изделий в зависимости от сырьевого состава ткани и степени загрязненности изделия.</a:t>
            </a:r>
          </a:p>
          <a:p>
            <a:pPr marL="596646" lvl="0" indent="-514350" algn="just">
              <a:buFont typeface="+mj-lt"/>
              <a:buAutoNum type="arabicPeriod"/>
            </a:pPr>
            <a:r>
              <a:rPr lang="ru-RU" dirty="0"/>
              <a:t>Очищение одежды от загрязнения стиркой или химической чисткой.</a:t>
            </a:r>
          </a:p>
          <a:p>
            <a:pPr marL="596646" lvl="0" indent="-514350" algn="just">
              <a:buFont typeface="+mj-lt"/>
              <a:buAutoNum type="arabicPeriod"/>
            </a:pPr>
            <a:r>
              <a:rPr lang="ru-RU" dirty="0"/>
              <a:t>Сушка изделия.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ru-RU" dirty="0"/>
              <a:t>Утюжка изделия.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7560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Знаки по уходу за одеждой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00" y="1549127"/>
            <a:ext cx="4065108" cy="4132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3823517" cy="412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277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916832"/>
            <a:ext cx="7498080" cy="2016224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/>
              <a:t>Физическая пауза</a:t>
            </a:r>
            <a:endParaRPr lang="ru-RU" sz="7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76672"/>
            <a:ext cx="2400267" cy="1800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501008"/>
            <a:ext cx="3289548" cy="23849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179" y="4000500"/>
            <a:ext cx="2380828" cy="238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24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052736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Практическая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996952"/>
            <a:ext cx="7498080" cy="325144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dirty="0" smtClean="0"/>
              <a:t>Работа </a:t>
            </a:r>
            <a:r>
              <a:rPr lang="ru-RU" dirty="0"/>
              <a:t>с учебником: </a:t>
            </a:r>
            <a:endParaRPr lang="ru-RU" dirty="0" smtClean="0"/>
          </a:p>
          <a:p>
            <a:pPr marL="82296" indent="0">
              <a:buNone/>
            </a:pPr>
            <a:r>
              <a:rPr lang="ru-RU" dirty="0" smtClean="0"/>
              <a:t>Практическая </a:t>
            </a:r>
            <a:r>
              <a:rPr lang="ru-RU" dirty="0"/>
              <a:t>работа №10 стр. 58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895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3020" y="332656"/>
            <a:ext cx="7498080" cy="1143000"/>
          </a:xfrm>
        </p:spPr>
        <p:txBody>
          <a:bodyPr/>
          <a:lstStyle/>
          <a:p>
            <a:pPr algn="ctr"/>
            <a:r>
              <a:rPr lang="ru-RU" dirty="0" smtClean="0"/>
              <a:t>Закрепление материала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1655676" y="4599679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6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35996" y="1719359"/>
            <a:ext cx="5760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12060" y="1719359"/>
            <a:ext cx="5760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688124" y="1719359"/>
            <a:ext cx="5760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8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64188" y="1719359"/>
            <a:ext cx="5760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840252" y="1719359"/>
            <a:ext cx="5760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416316" y="1719359"/>
            <a:ext cx="5760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416316" y="2223415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992380" y="2223415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840252" y="2223415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264188" y="2223415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688124" y="2223415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12060" y="2223415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535996" y="2223415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959932" y="2223415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382215" y="2223415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</a:t>
            </a:r>
            <a:endParaRPr lang="ru-RU" sz="3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959932" y="2799479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3</a:t>
            </a:r>
            <a:endParaRPr lang="ru-RU" sz="3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535996" y="2799479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112060" y="2799479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688124" y="2799479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264188" y="2799479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840252" y="2799479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416316" y="2799479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959932" y="3375543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383868" y="3375543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807804" y="3375543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4</a:t>
            </a:r>
            <a:endParaRPr lang="ru-RU" sz="3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535996" y="3375543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112060" y="3375543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688124" y="3375543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383868" y="3951607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5</a:t>
            </a:r>
            <a:endParaRPr lang="ru-RU" sz="32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3951607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535996" y="3951607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112060" y="3951607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688124" y="3951607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264188" y="3951607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264188" y="4599679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688124" y="4599679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112060" y="4599679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535996" y="4599679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959932" y="4599679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383868" y="4599679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807804" y="4599679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231740" y="4599679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112060" y="5247751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7</a:t>
            </a:r>
            <a:endParaRPr lang="ru-RU" sz="32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5688124" y="5247751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6264188" y="5247751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6840252" y="5247751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7416316" y="5247751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7992380" y="5247751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565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/>
          </a:p>
          <a:p>
            <a:pPr marL="82296" indent="0" algn="ctr">
              <a:buNone/>
            </a:pPr>
            <a:r>
              <a:rPr lang="ru-RU" sz="7200" dirty="0" smtClean="0">
                <a:latin typeface="Arial"/>
                <a:cs typeface="Arial"/>
              </a:rPr>
              <a:t>§ 15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489449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Задачи: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dirty="0" smtClean="0"/>
              <a:t>1</a:t>
            </a:r>
            <a:r>
              <a:rPr lang="ru-RU" dirty="0"/>
              <a:t>.	Научить определять способ ухода за одеждой из искусственных и синтетических тканей в зависимости от символов на ярлыках одежды и ухаживать за ней;</a:t>
            </a:r>
          </a:p>
          <a:p>
            <a:pPr marL="82296" indent="0" algn="just">
              <a:buNone/>
            </a:pPr>
            <a:r>
              <a:rPr lang="ru-RU" dirty="0"/>
              <a:t>2.	Развивать знания о способах ухода за одеждой;</a:t>
            </a:r>
          </a:p>
          <a:p>
            <a:pPr marL="82296" indent="0" algn="just">
              <a:buNone/>
            </a:pPr>
            <a:r>
              <a:rPr lang="ru-RU" dirty="0"/>
              <a:t>3.	Воспитывать эстетический вкус, аккуратность.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373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Повторение материала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dirty="0"/>
              <a:t>1.	Текстильные волокна делятся на натуральные и:</a:t>
            </a:r>
          </a:p>
          <a:p>
            <a:pPr marL="82296" indent="0">
              <a:buNone/>
            </a:pPr>
            <a:r>
              <a:rPr lang="ru-RU" dirty="0"/>
              <a:t>a)	Растительные;</a:t>
            </a:r>
          </a:p>
          <a:p>
            <a:pPr marL="82296" indent="0">
              <a:buNone/>
            </a:pPr>
            <a:r>
              <a:rPr lang="ru-RU" dirty="0"/>
              <a:t>b)	Минеральные;</a:t>
            </a:r>
          </a:p>
          <a:p>
            <a:pPr marL="82296" indent="0">
              <a:buNone/>
            </a:pPr>
            <a:r>
              <a:rPr lang="ru-RU" dirty="0"/>
              <a:t>c)	Химические;</a:t>
            </a:r>
          </a:p>
          <a:p>
            <a:pPr marL="82296" indent="0">
              <a:buNone/>
            </a:pPr>
            <a:r>
              <a:rPr lang="ru-RU" dirty="0"/>
              <a:t>d)	Синтетические;</a:t>
            </a:r>
          </a:p>
          <a:p>
            <a:pPr marL="82296" indent="0">
              <a:buNone/>
            </a:pPr>
            <a:r>
              <a:rPr lang="ru-RU" dirty="0"/>
              <a:t>e)	Искусственные.</a:t>
            </a:r>
          </a:p>
          <a:p>
            <a:pPr marL="82296" indent="0">
              <a:buNone/>
            </a:pPr>
            <a:r>
              <a:rPr lang="ru-RU" dirty="0" smtClean="0"/>
              <a:t>Ответ:</a:t>
            </a:r>
            <a:endParaRPr lang="ru-RU" dirty="0"/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8" r="6754" b="7787"/>
          <a:stretch/>
        </p:blipFill>
        <p:spPr>
          <a:xfrm>
            <a:off x="2987824" y="5252260"/>
            <a:ext cx="1320801" cy="131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17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7200" dirty="0"/>
              <a:t>ответ: </a:t>
            </a:r>
            <a:r>
              <a:rPr lang="en-US" sz="7200" dirty="0"/>
              <a:t>c, d, e</a:t>
            </a:r>
            <a:endParaRPr lang="ru-RU" sz="7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562" y="2714624"/>
            <a:ext cx="3065686" cy="262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44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Повторение материала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dirty="0"/>
              <a:t>2.	К искусственным волокнам относятся:</a:t>
            </a:r>
          </a:p>
          <a:p>
            <a:pPr marL="82296" indent="0">
              <a:buNone/>
            </a:pPr>
            <a:r>
              <a:rPr lang="ru-RU" dirty="0"/>
              <a:t>a)	Нитрошелк;</a:t>
            </a:r>
          </a:p>
          <a:p>
            <a:pPr marL="82296" indent="0">
              <a:buNone/>
            </a:pPr>
            <a:r>
              <a:rPr lang="ru-RU" dirty="0"/>
              <a:t>b)	Вискозный шелк;</a:t>
            </a:r>
          </a:p>
          <a:p>
            <a:pPr marL="82296" indent="0">
              <a:buNone/>
            </a:pPr>
            <a:r>
              <a:rPr lang="ru-RU" dirty="0"/>
              <a:t>c)	Ацетатный шелк;</a:t>
            </a:r>
          </a:p>
          <a:p>
            <a:pPr marL="82296" indent="0">
              <a:buNone/>
            </a:pPr>
            <a:r>
              <a:rPr lang="ru-RU" dirty="0"/>
              <a:t>d)	Нейлон;</a:t>
            </a:r>
          </a:p>
          <a:p>
            <a:pPr marL="82296" indent="0">
              <a:buNone/>
            </a:pPr>
            <a:r>
              <a:rPr lang="ru-RU" dirty="0"/>
              <a:t>e)	Капрон.</a:t>
            </a:r>
          </a:p>
          <a:p>
            <a:pPr marL="82296" indent="0">
              <a:buNone/>
            </a:pPr>
            <a:r>
              <a:rPr lang="ru-RU" dirty="0"/>
              <a:t>Ответ:</a:t>
            </a:r>
          </a:p>
        </p:txBody>
      </p:sp>
      <p:pic>
        <p:nvPicPr>
          <p:cNvPr id="20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301208"/>
            <a:ext cx="132238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139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7200" dirty="0"/>
              <a:t>ответ: </a:t>
            </a:r>
            <a:r>
              <a:rPr lang="en-US" sz="7200" dirty="0"/>
              <a:t>a, b, c</a:t>
            </a:r>
            <a:endParaRPr lang="ru-RU" sz="7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52936"/>
            <a:ext cx="3067050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489" y="2852935"/>
            <a:ext cx="3067050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182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Повторение материала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just">
              <a:buNone/>
            </a:pPr>
            <a:r>
              <a:rPr lang="ru-RU" dirty="0" smtClean="0"/>
              <a:t>3.	</a:t>
            </a:r>
            <a:r>
              <a:rPr lang="ru-RU" sz="2400" dirty="0" smtClean="0"/>
              <a:t>Установите </a:t>
            </a:r>
            <a:r>
              <a:rPr lang="ru-RU" sz="2400" dirty="0"/>
              <a:t>соответствие между видом волокна и признаком его определения. Напишите возле цифры из левого столбца соответствующую ей букву из центрального и условное обозначение из правого столбцов.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164058"/>
              </p:ext>
            </p:extLst>
          </p:nvPr>
        </p:nvGraphicFramePr>
        <p:xfrm>
          <a:off x="1331639" y="3573016"/>
          <a:ext cx="7560840" cy="307182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20280"/>
                <a:gridCol w="2520280"/>
                <a:gridCol w="2520280"/>
              </a:tblGrid>
              <a:tr h="618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Волокно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Характер горения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Запах при горении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603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Ацетат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а) сгорает полностью с образованием светло-серой золы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Горящей бумаги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603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   Хлопок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б) горит без пламени, с треском, на конце волокна образуется шарик, рассыпающийся при нажатии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Уксуса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603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   Натуральный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шелк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в) горит быстро, вне пламени не горит, на конце – бурый плотный шарик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Жженого волоса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5724"/>
            <a:ext cx="132238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064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476672"/>
            <a:ext cx="3043013" cy="629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7200" dirty="0"/>
              <a:t>ответ</a:t>
            </a:r>
            <a:r>
              <a:rPr lang="ru-RU" sz="7200" dirty="0" smtClean="0"/>
              <a:t>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7200" dirty="0" smtClean="0">
                <a:latin typeface="Times New Roman"/>
                <a:ea typeface="Calibri"/>
                <a:cs typeface="Times New Roman"/>
              </a:rPr>
              <a:t>  - </a:t>
            </a:r>
            <a:r>
              <a:rPr lang="ru-RU" sz="7200" dirty="0">
                <a:latin typeface="Times New Roman"/>
                <a:ea typeface="Calibri"/>
                <a:cs typeface="Times New Roman"/>
              </a:rPr>
              <a:t>а -2</a:t>
            </a:r>
            <a:endParaRPr lang="ru-RU" sz="6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ru-RU" sz="7200" dirty="0" smtClean="0">
                <a:latin typeface="Times New Roman"/>
                <a:ea typeface="Calibri"/>
                <a:cs typeface="Times New Roman"/>
              </a:rPr>
              <a:t>  - </a:t>
            </a:r>
            <a:r>
              <a:rPr lang="ru-RU" sz="7200" dirty="0">
                <a:latin typeface="Times New Roman"/>
                <a:ea typeface="Calibri"/>
                <a:cs typeface="Times New Roman"/>
              </a:rPr>
              <a:t>в -1</a:t>
            </a:r>
            <a:endParaRPr lang="ru-RU" sz="6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"/>
            </a:pPr>
            <a:r>
              <a:rPr lang="ru-RU" sz="7200" dirty="0">
                <a:latin typeface="Times New Roman"/>
                <a:ea typeface="Calibri"/>
                <a:cs typeface="Times New Roman"/>
              </a:rPr>
              <a:t>- б -3</a:t>
            </a:r>
            <a:endParaRPr lang="ru-RU" sz="6600" dirty="0">
              <a:latin typeface="Calibri"/>
              <a:ea typeface="Calibri"/>
              <a:cs typeface="Times New Roman"/>
            </a:endParaRPr>
          </a:p>
          <a:p>
            <a:endParaRPr lang="ru-RU" sz="7200" dirty="0"/>
          </a:p>
        </p:txBody>
      </p:sp>
      <p:pic>
        <p:nvPicPr>
          <p:cNvPr id="5178" name="Picture 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88840"/>
            <a:ext cx="3067050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801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Гардероб модницы в древности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9" t="15469"/>
          <a:stretch/>
        </p:blipFill>
        <p:spPr>
          <a:xfrm>
            <a:off x="1475656" y="1412776"/>
            <a:ext cx="3581025" cy="2748455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45250"/>
            <a:ext cx="3435474" cy="457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14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389</TotalTime>
  <Words>228</Words>
  <Application>Microsoft Office PowerPoint</Application>
  <PresentationFormat>Экран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    Уход за одеждой из  искусственных и синтетических  тканей.  Значение символов на ярлыках одежды. </vt:lpstr>
      <vt:lpstr>Задачи: </vt:lpstr>
      <vt:lpstr>Повторение материала</vt:lpstr>
      <vt:lpstr>Презентация PowerPoint</vt:lpstr>
      <vt:lpstr>Повторение материала</vt:lpstr>
      <vt:lpstr>Презентация PowerPoint</vt:lpstr>
      <vt:lpstr>Повторение материала</vt:lpstr>
      <vt:lpstr>Презентация PowerPoint</vt:lpstr>
      <vt:lpstr>Гардероб модницы в древности</vt:lpstr>
      <vt:lpstr>Гардероб современной модницы</vt:lpstr>
      <vt:lpstr>Что такое бережный уход?</vt:lpstr>
      <vt:lpstr>Этапы ухода за одеждой:</vt:lpstr>
      <vt:lpstr>Знаки по уходу за одеждой</vt:lpstr>
      <vt:lpstr>Физическая пауза</vt:lpstr>
      <vt:lpstr>Практическая работа</vt:lpstr>
      <vt:lpstr>Закрепление материала</vt:lpstr>
      <vt:lpstr>Домашнее задание</vt:lpstr>
    </vt:vector>
  </TitlesOfParts>
  <Company>SanBuild &amp; 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21</cp:revision>
  <dcterms:created xsi:type="dcterms:W3CDTF">2012-11-22T16:01:55Z</dcterms:created>
  <dcterms:modified xsi:type="dcterms:W3CDTF">2013-01-19T11:55:07Z</dcterms:modified>
</cp:coreProperties>
</file>