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J:\матем\0SWYRCAVF9QQUCAUMO2PUCAYS8GADCAIFWX3OCAXR8VDUCAS0NWAZCASA8RT9CA64ARA0CA8PCHPKCA520VBFCAICXJ4HCAVIPV9WCA1LMFUBCAF6ZIY9CAPLA5Q7CAMXUM25CAW3369ZCACQEQ7QCAGNFI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795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816423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Путешествие в мир математических действий. Сложение, вычитание</a:t>
            </a:r>
            <a:endParaRPr lang="ru-RU" sz="5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564904"/>
            <a:ext cx="2956148" cy="291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9681" t="24800" r="9680" b="34880"/>
          <a:stretch>
            <a:fillRect/>
          </a:stretch>
        </p:blipFill>
        <p:spPr bwMode="auto">
          <a:xfrm>
            <a:off x="4139952" y="2780928"/>
            <a:ext cx="432048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-459432"/>
            <a:ext cx="3620379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3600" dirty="0" smtClean="0">
              <a:latin typeface="Comic Sans MS" pitchFamily="66" charset="0"/>
            </a:endParaRPr>
          </a:p>
          <a:p>
            <a:pPr algn="ctr">
              <a:buNone/>
            </a:pPr>
            <a:endParaRPr lang="ru-RU" sz="36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Чтобы </a:t>
            </a:r>
            <a:r>
              <a:rPr lang="ru-RU" sz="3600" dirty="0" smtClean="0">
                <a:latin typeface="Comic Sans MS" pitchFamily="66" charset="0"/>
              </a:rPr>
              <a:t>правильно сложить,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Надо правильно дружить.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Если ссора иль сраженье,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Не получится сложенья,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Сложим стих, прибавим смех,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Выйдет песенка для всех!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За тобою и за мной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Запоет весь шар земной! </a:t>
            </a:r>
            <a:endParaRPr lang="ru-RU" sz="3600" dirty="0" smtClean="0">
              <a:latin typeface="Comic Sans MS" pitchFamily="66" charset="0"/>
            </a:endParaRPr>
          </a:p>
          <a:p>
            <a:pPr algn="r">
              <a:buNone/>
            </a:pPr>
            <a:r>
              <a:rPr lang="ru-RU" dirty="0" smtClean="0"/>
              <a:t>(</a:t>
            </a:r>
            <a:r>
              <a:rPr lang="ru-RU" dirty="0" smtClean="0"/>
              <a:t>А. </a:t>
            </a:r>
            <a:r>
              <a:rPr lang="ru-RU" dirty="0" err="1" smtClean="0"/>
              <a:t>Стройло</a:t>
            </a:r>
            <a:r>
              <a:rPr lang="ru-RU" dirty="0" smtClean="0"/>
              <a:t>)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Слагаемое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+  </a:t>
            </a:r>
            <a:r>
              <a:rPr lang="ru-RU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Слагаемое</a:t>
            </a:r>
            <a:r>
              <a:rPr lang="ru-RU" dirty="0" smtClean="0">
                <a:latin typeface="Comic Sans MS" pitchFamily="66" charset="0"/>
              </a:rPr>
              <a:t> =</a:t>
            </a: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Сумма</a:t>
            </a:r>
          </a:p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Пример: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ru-RU" sz="5400" dirty="0" smtClean="0">
                <a:latin typeface="Comic Sans MS" pitchFamily="66" charset="0"/>
              </a:rPr>
              <a:t>+</a:t>
            </a:r>
            <a:r>
              <a:rPr lang="ru-RU" sz="5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ru-RU" sz="5400" dirty="0" smtClean="0">
                <a:latin typeface="Comic Sans MS" pitchFamily="66" charset="0"/>
              </a:rPr>
              <a:t>=</a:t>
            </a:r>
            <a:r>
              <a:rPr lang="ru-RU" sz="5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</a:t>
            </a:r>
          </a:p>
          <a:p>
            <a:pPr algn="ctr">
              <a:buNone/>
            </a:pPr>
            <a:endParaRPr lang="ru-RU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(слагаемое) </a:t>
            </a:r>
            <a:r>
              <a:rPr lang="ru-RU" sz="2800" dirty="0" smtClean="0">
                <a:latin typeface="Comic Sans MS" pitchFamily="66" charset="0"/>
              </a:rPr>
              <a:t>+ </a:t>
            </a:r>
            <a:r>
              <a:rPr lang="ru-RU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 (слагаемое) </a:t>
            </a:r>
            <a:r>
              <a:rPr lang="ru-RU" sz="2800" dirty="0" smtClean="0">
                <a:latin typeface="Comic Sans MS" pitchFamily="66" charset="0"/>
              </a:rPr>
              <a:t>= 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6 (сумма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77686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Уменьшаемое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– </a:t>
            </a: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Вычитаемое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=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азность</a:t>
            </a:r>
          </a:p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Примет:</a:t>
            </a:r>
          </a:p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</a:t>
            </a:r>
            <a:r>
              <a:rPr lang="ru-RU" dirty="0" smtClean="0">
                <a:latin typeface="Comic Sans MS" pitchFamily="66" charset="0"/>
              </a:rPr>
              <a:t>-</a:t>
            </a: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ru-RU" dirty="0" smtClean="0">
                <a:latin typeface="Comic Sans MS" pitchFamily="66" charset="0"/>
              </a:rPr>
              <a:t>=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</a:t>
            </a:r>
          </a:p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4 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уменьшаемое) </a:t>
            </a:r>
            <a:r>
              <a:rPr lang="ru-RU" sz="2800" dirty="0" smtClean="0">
                <a:latin typeface="Comic Sans MS" pitchFamily="66" charset="0"/>
              </a:rPr>
              <a:t>-</a:t>
            </a: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3(вычитаемое</a:t>
            </a: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</a:t>
            </a:r>
            <a:r>
              <a:rPr lang="ru-RU" sz="2800" dirty="0" smtClean="0">
                <a:latin typeface="Comic Sans MS" pitchFamily="66" charset="0"/>
              </a:rPr>
              <a:t>=</a:t>
            </a: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1(разность)</a:t>
            </a: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8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8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</a:t>
            </a:r>
            <a:r>
              <a:rPr lang="ru-RU" sz="7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</a:t>
            </a:r>
            <a:r>
              <a:rPr lang="ru-RU" sz="7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Л</a:t>
            </a:r>
            <a:r>
              <a:rPr lang="ru-RU" sz="7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</a:t>
            </a:r>
            <a:r>
              <a:rPr lang="ru-RU" sz="7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</a:t>
            </a:r>
            <a:r>
              <a:rPr lang="ru-RU" sz="7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Ц</a:t>
            </a:r>
            <a:r>
              <a:rPr lang="ru-RU" sz="72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Ы</a:t>
            </a:r>
            <a:r>
              <a:rPr lang="ru-RU" sz="115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!</a:t>
            </a:r>
            <a:r>
              <a:rPr lang="ru-RU" sz="8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ru-RU" sz="8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74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Путешествие в мир математических действий. Сложение, вычитание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мир математических действий. Сложение, вычитание</dc:title>
  <dc:creator>User</dc:creator>
  <cp:lastModifiedBy>User</cp:lastModifiedBy>
  <cp:revision>14</cp:revision>
  <dcterms:created xsi:type="dcterms:W3CDTF">2013-01-20T04:30:56Z</dcterms:created>
  <dcterms:modified xsi:type="dcterms:W3CDTF">2013-01-20T07:15:01Z</dcterms:modified>
</cp:coreProperties>
</file>