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92308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Галушко А.А. (</a:t>
            </a:r>
            <a:r>
              <a:rPr lang="ru-RU" sz="3200" smtClean="0"/>
              <a:t>идентификатор </a:t>
            </a:r>
            <a:r>
              <a:rPr lang="ru-RU" sz="3200" smtClean="0"/>
              <a:t>№ 223-255-445</a:t>
            </a:r>
            <a:r>
              <a:rPr lang="ru-RU" sz="3200" dirty="0" smtClean="0"/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715436" cy="47149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: Движущие факторы антропогенеза.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Класс: 11.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Учитель: Галушко А.А.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2012-2013 учебный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572008"/>
            <a:ext cx="7772400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Человек становится человеком только тогда, когда он развивается и живёт в обществе.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Человек –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биосоциальное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существо.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14290"/>
            <a:ext cx="8072494" cy="4286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21442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Рефлексия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86280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Заполните таблицу оценивания  деятельности на уроке. Вычислите  свой средний балл за работу на уроке.</a:t>
            </a:r>
          </a:p>
          <a:p>
            <a:pPr marL="457200" indent="-45720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Выполните приём «Три 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8327928" cy="150019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572032"/>
          </a:xfrm>
        </p:spPr>
        <p:txBody>
          <a:bodyPr/>
          <a:lstStyle/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Учебник: п. № 71. Ответить на вопросы - страница 280.</a:t>
            </a:r>
          </a:p>
          <a:p>
            <a:pPr marL="457200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Задание для подготовки к ЕГЭ (часть С) – ответить на вопросы: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«3» - Почему в процессе эволюции биологические факторы уступили  место социальным факторам?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«4» и «5» – Почему у современных человекообразных обезьян не развилась членораздельная речь? Ведь они, как и предки человека, живут группами, и им тоже необходимо общаться друг с другом.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1928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429000"/>
            <a:ext cx="7772400" cy="3214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Anim_00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104215" cy="53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7867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урок!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182004" cy="2571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Эпиграф: </a:t>
            </a:r>
            <a:b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« Главным предметом изучения человечества является человек.» </a:t>
            </a:r>
            <a:b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(Гёте)</a:t>
            </a: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228536"/>
            <a:ext cx="8643998" cy="3272298"/>
          </a:xfrm>
        </p:spPr>
        <p:txBody>
          <a:bodyPr/>
          <a:lstStyle/>
          <a:p>
            <a:pPr algn="l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r="906"/>
          <a:stretch>
            <a:fillRect/>
          </a:stretch>
        </p:blipFill>
        <p:spPr bwMode="auto">
          <a:xfrm>
            <a:off x="0" y="2571744"/>
            <a:ext cx="9144000" cy="40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643050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Движущие факторы антропогенеза.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285992"/>
            <a:ext cx="8786874" cy="4214842"/>
          </a:xfrm>
        </p:spPr>
        <p:txBody>
          <a:bodyPr>
            <a:normAutofit fontScale="55000" lnSpcReduction="20000"/>
          </a:bodyPr>
          <a:lstStyle/>
          <a:p>
            <a:pPr marL="274320" indent="-274320" algn="ctr">
              <a:defRPr/>
            </a:pP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Учебные  цели:</a:t>
            </a:r>
          </a:p>
          <a:p>
            <a:pPr marL="274320" indent="-274320" algn="ctr">
              <a:defRPr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Font typeface="Wingdings" pitchFamily="2" charset="2"/>
              <a:buChar char="Ø"/>
              <a:defRPr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Изучить  движущие факторы антропогенеза;</a:t>
            </a:r>
          </a:p>
          <a:p>
            <a:pPr marL="274320" indent="-274320" algn="ctr">
              <a:defRPr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Font typeface="Wingdings" pitchFamily="2" charset="2"/>
              <a:buChar char="Ø"/>
              <a:defRPr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Установить роль и взаимосвязь биологических и социальных факторов в эволюции человека;</a:t>
            </a:r>
          </a:p>
          <a:p>
            <a:pPr marL="274320" indent="-274320" algn="ctr">
              <a:defRPr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Font typeface="Wingdings" pitchFamily="2" charset="2"/>
              <a:buChar char="Ø"/>
              <a:defRPr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Установить актуальность взглядов Ф. Энгельса.</a:t>
            </a:r>
          </a:p>
          <a:p>
            <a:pPr marL="274320" indent="-274320" algn="ctr">
              <a:defRPr/>
            </a:pPr>
            <a:endParaRPr lang="ru-RU" sz="2400" dirty="0" smtClean="0"/>
          </a:p>
          <a:p>
            <a:pPr marL="274320" indent="-274320" algn="ctr"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22145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Контроль знаний по теме :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«Происхождение человека и стадии антропогенеза»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Выполните задания № 1-5 (Часть А).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Выполните задание №1 (Часть В).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Проведите взаимопроверку 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Оцените результаты работы в соответствии с критериями.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8786874" cy="132189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Ключ к тесту:</a:t>
            </a:r>
          </a:p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За каждый верный ответ-1 балл.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pPr algn="ctr"/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Критерии оценки:</a:t>
            </a:r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«5» – 9-10 баллов</a:t>
            </a:r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«4»  - 7-8 баллов</a:t>
            </a:r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«3» – 5-6 баллов</a:t>
            </a:r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«2» – менее 5 баллов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67919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Чарльз Роберт Дарвин (1809 – 1882)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великий английский биолог, создатель основ современной теории эволюции биологических видов.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2857496"/>
            <a:ext cx="5000660" cy="3357586"/>
          </a:xfrm>
        </p:spPr>
        <p:txBody>
          <a:bodyPr numCol="2"/>
          <a:lstStyle/>
          <a:p>
            <a:pPr algn="r"/>
            <a:r>
              <a:rPr lang="ru-RU" dirty="0" smtClean="0"/>
              <a:t>                                     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Научная работа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«Происхождение человека и половой отбор», 1871 г.</a:t>
            </a:r>
          </a:p>
          <a:p>
            <a:pPr algn="r"/>
            <a:endParaRPr lang="ru-RU" dirty="0"/>
          </a:p>
        </p:txBody>
      </p:sp>
      <p:pic>
        <p:nvPicPr>
          <p:cNvPr id="5" name="Picture 2" descr="C:\Documents and Settings\Владелец\Рабочий стол\Фото к презентации\Charles_Darwin_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786058"/>
            <a:ext cx="2494217" cy="3423277"/>
          </a:xfrm>
          <a:prstGeom prst="rect">
            <a:avLst/>
          </a:prstGeom>
        </p:spPr>
      </p:pic>
      <p:pic>
        <p:nvPicPr>
          <p:cNvPr id="6" name="Picture 4" descr="C:\Documents and Settings\Владелец\Рабочий стол\Фото к презентации\darwin_beagle_187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2285984" cy="34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214290"/>
          <a:ext cx="8501122" cy="636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0358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ДВИЖУЩИЕ</a:t>
                      </a:r>
                      <a:r>
                        <a:rPr lang="ru-RU" sz="3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 АНТРОПОГЕНЕЗА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Наследственность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Изменчивость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Борьба за существование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Естественный отбор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2827202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285728"/>
            <a:ext cx="5214974" cy="621510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Фридрих Энгельс – основоположник трудовой теории эволюции человека.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«Роль труда в процессе превращения обезьяны в человека», 1896 г.</a:t>
            </a:r>
          </a:p>
          <a:p>
            <a:endParaRPr lang="ru-RU" dirty="0"/>
          </a:p>
        </p:txBody>
      </p:sp>
      <p:pic>
        <p:nvPicPr>
          <p:cNvPr id="4" name="Picture 2" descr="C:\Documents and Settings\Владелец\Рабочий стол\Фото к презентации\0001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3654570" cy="4572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8929718" cy="67151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2855"/>
          <a:ext cx="9144000" cy="654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508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ДВИЖУЩИЕ ФАКТОРЫ АНТРОПОГЕНЕЗА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20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Наследственность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 деятельность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Изменчивость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Общественный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 жизни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Борьба за существование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Членораздельная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речь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2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Естественный отбор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Сознание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375</Words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Галушко А.А. (идентификатор № 223-255-445)</vt:lpstr>
      <vt:lpstr>   Эпиграф:  « Главным предметом изучения человечества является человек.»                                                            (Гёте) </vt:lpstr>
      <vt:lpstr>Тема урока:  Движущие факторы антропогенеза.</vt:lpstr>
      <vt:lpstr>Контроль знаний по теме :  «Происхождение человека и стадии антропогенеза»</vt:lpstr>
      <vt:lpstr>   </vt:lpstr>
      <vt:lpstr>               Чарльз Роберт Дарвин (1809 – 1882)   великий английский биолог, создатель основ современной теории эволюции биологических видов.</vt:lpstr>
      <vt:lpstr>Слайд 7</vt:lpstr>
      <vt:lpstr>Слайд 8</vt:lpstr>
      <vt:lpstr>    </vt:lpstr>
      <vt:lpstr>Слайд 10</vt:lpstr>
      <vt:lpstr> Рефлексия</vt:lpstr>
      <vt:lpstr>Домашнее задание.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«Илькинская СОШ»</dc:title>
  <dc:creator>ГАА</dc:creator>
  <cp:lastModifiedBy>ГАА</cp:lastModifiedBy>
  <cp:revision>25</cp:revision>
  <dcterms:created xsi:type="dcterms:W3CDTF">2012-12-13T16:32:23Z</dcterms:created>
  <dcterms:modified xsi:type="dcterms:W3CDTF">2013-01-29T19:19:30Z</dcterms:modified>
</cp:coreProperties>
</file>