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5" r:id="rId4"/>
    <p:sldId id="258" r:id="rId5"/>
    <p:sldId id="266" r:id="rId6"/>
    <p:sldId id="259" r:id="rId7"/>
    <p:sldId id="260" r:id="rId8"/>
    <p:sldId id="261" r:id="rId9"/>
    <p:sldId id="262" r:id="rId10"/>
    <p:sldId id="263" r:id="rId11"/>
    <p:sldId id="264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www.bdkr.ru/poperechnaya_mnogole/hosta_sam_and_substance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gif"/><Relationship Id="rId4" Type="http://schemas.openxmlformats.org/officeDocument/2006/relationships/image" Target="../media/image3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wmf"/><Relationship Id="rId5" Type="http://schemas.openxmlformats.org/officeDocument/2006/relationships/image" Target="../media/image5.wmf"/><Relationship Id="rId4" Type="http://schemas.openxmlformats.org/officeDocument/2006/relationships/image" Target="../media/image2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www.bdkr.ru/Shachnev/Sedum%20Crazy%20Ruffles%20&#1054;&#1095;&#1080;&#1090;&#1086;&#1082;%20&#1050;&#1088;&#1077;&#1081;&#1079;&#1080;%20&#1056;&#1072;&#1092;&#1083;&#1089;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wmf"/><Relationship Id="rId5" Type="http://schemas.openxmlformats.org/officeDocument/2006/relationships/image" Target="../media/image23.jpeg"/><Relationship Id="rId4" Type="http://schemas.openxmlformats.org/officeDocument/2006/relationships/hyperlink" Target="http://www.bdkr.ru/poperechnaya_mnogole/hosta_sam_and_substance.ht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uper-warez.net/engine/go.php?url=aHR0cDovL3d3dy5waXhzaG9jay5uZXQvNjMyOTg0YjE1YmUzMjY2M2MwZTkwOTM2NDI5OTU2ZWIuaHRtbA==" TargetMode="External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381000"/>
            <a:ext cx="8229600" cy="3119438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ПРОЗВЕНЕЛ ЗВОНОК!  НАЧИНАЕТСЯ УРОК!</a:t>
            </a:r>
            <a:endParaRPr lang="ru-RU" sz="6000" dirty="0"/>
          </a:p>
        </p:txBody>
      </p:sp>
      <p:pic>
        <p:nvPicPr>
          <p:cNvPr id="1026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3714752"/>
            <a:ext cx="2758408" cy="2643206"/>
          </a:xfrm>
          <a:prstGeom prst="rect">
            <a:avLst/>
          </a:prstGeom>
          <a:noFill/>
        </p:spPr>
      </p:pic>
      <p:pic>
        <p:nvPicPr>
          <p:cNvPr id="2050" name="Picture 2" descr="C:\Users\эльдорадо\AppData\Local\Microsoft\Windows\Temporary Internet Files\Content.IE5\UMCIL457\MC90032525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2656"/>
            <a:ext cx="2448272" cy="1368152"/>
          </a:xfrm>
          <a:prstGeom prst="rect">
            <a:avLst/>
          </a:prstGeom>
          <a:noFill/>
        </p:spPr>
      </p:pic>
      <p:pic>
        <p:nvPicPr>
          <p:cNvPr id="2051" name="Picture 3" descr="C:\Users\эльдорадо\AppData\Local\Microsoft\Windows\Temporary Internet Files\Content.IE5\KOHMV2L2\MC90023395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241252">
            <a:off x="323528" y="3573016"/>
            <a:ext cx="2733387" cy="25147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Табак – растение никотина </a:t>
            </a:r>
            <a:r>
              <a:rPr lang="ru-RU" sz="4400" dirty="0" err="1" smtClean="0"/>
              <a:t>табакум</a:t>
            </a:r>
            <a:r>
              <a:rPr lang="ru-RU" sz="4400" dirty="0" smtClean="0"/>
              <a:t>, поганое, сатанинское.   </a:t>
            </a:r>
          </a:p>
          <a:p>
            <a:pPr>
              <a:buNone/>
            </a:pPr>
            <a:r>
              <a:rPr lang="ru-RU" sz="4400" dirty="0" smtClean="0"/>
              <a:t>                     Владимир Иванович </a:t>
            </a:r>
          </a:p>
          <a:p>
            <a:pPr>
              <a:buNone/>
            </a:pPr>
            <a:r>
              <a:rPr lang="ru-RU" sz="4400" dirty="0" smtClean="0"/>
              <a:t>                                 Даль</a:t>
            </a:r>
            <a:endParaRPr lang="ru-RU" sz="4400" dirty="0"/>
          </a:p>
        </p:txBody>
      </p:sp>
      <p:pic>
        <p:nvPicPr>
          <p:cNvPr id="4" name="Рисунок 3" descr="http://www.bdkr.ru/poperechnaya_mnogole/hosta_sum_and_sub_small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 rot="20806931">
            <a:off x="785786" y="4000504"/>
            <a:ext cx="1643074" cy="2286016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9" name="Picture 3" descr="C:\Users\эльдорадо\AppData\Local\Microsoft\Windows\Temporary Internet Files\Content.IE5\UMCIL457\MC90015008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4293096"/>
            <a:ext cx="2697933" cy="22739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          ПРОЧИТАЙТЕ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Табак приносит вред телу, разрушает разум, отупляет </a:t>
            </a:r>
          </a:p>
          <a:p>
            <a:pPr>
              <a:buNone/>
            </a:pPr>
            <a:r>
              <a:rPr lang="ru-RU" sz="4400" dirty="0" smtClean="0"/>
              <a:t>   целые нации. </a:t>
            </a:r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                           Бальзак</a:t>
            </a:r>
            <a:endParaRPr lang="ru-RU" sz="4400" dirty="0"/>
          </a:p>
        </p:txBody>
      </p:sp>
      <p:pic>
        <p:nvPicPr>
          <p:cNvPr id="5124" name="Picture 4" descr="C:\Users\эльдорадо\AppData\Local\Microsoft\Windows\Temporary Internet Files\Content.IE5\KOHMV2L2\MC90029095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3645024"/>
            <a:ext cx="2160240" cy="2664296"/>
          </a:xfrm>
          <a:prstGeom prst="rect">
            <a:avLst/>
          </a:prstGeom>
          <a:noFill/>
        </p:spPr>
      </p:pic>
      <p:pic>
        <p:nvPicPr>
          <p:cNvPr id="5125" name="Picture 5" descr="C:\Users\эльдорадо\AppData\Local\Microsoft\Windows\Temporary Internet Files\Content.IE5\UMCIL457\MC90027966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005064"/>
            <a:ext cx="2664296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Подумаем вместе </a:t>
            </a:r>
            <a:endParaRPr lang="ru-RU" dirty="0"/>
          </a:p>
        </p:txBody>
      </p:sp>
      <p:pic>
        <p:nvPicPr>
          <p:cNvPr id="1026" name="Picture 2" descr="C:\Users\эльдорадо\AppData\Local\Microsoft\Windows\Temporary Internet Files\Content.IE5\MWKVK4N1\MC9004263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772816"/>
            <a:ext cx="3024336" cy="3456384"/>
          </a:xfrm>
          <a:prstGeom prst="rect">
            <a:avLst/>
          </a:prstGeom>
          <a:noFill/>
        </p:spPr>
      </p:pic>
      <p:pic>
        <p:nvPicPr>
          <p:cNvPr id="1027" name="Picture 3" descr="C:\Users\эльдорадо\AppData\Local\Microsoft\Windows\Temporary Internet Files\Content.IE5\TADJCN44\MP900341468[1]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20761033">
            <a:off x="510823" y="2410326"/>
            <a:ext cx="3657600" cy="2829215"/>
          </a:xfrm>
          <a:prstGeom prst="rect">
            <a:avLst/>
          </a:prstGeom>
          <a:noFill/>
        </p:spPr>
      </p:pic>
      <p:pic>
        <p:nvPicPr>
          <p:cNvPr id="4" name="Picture 3" descr="C:\Users\эльдорадо\AppData\Local\Microsoft\Windows\Temporary Internet Files\Content.IE5\MWKVK4N1\MC90029003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4077072"/>
            <a:ext cx="2520280" cy="2088232"/>
          </a:xfrm>
          <a:prstGeom prst="rect">
            <a:avLst/>
          </a:prstGeom>
          <a:noFill/>
        </p:spPr>
      </p:pic>
      <p:pic>
        <p:nvPicPr>
          <p:cNvPr id="1029" name="Picture 5" descr="C:\Users\эльдорадо\AppData\Local\Microsoft\Windows\Temporary Internet Files\Content.IE5\UMCIL457\MM900336396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936" y="1340768"/>
            <a:ext cx="1872208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231248"/>
          </a:xfrm>
        </p:spPr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pic>
        <p:nvPicPr>
          <p:cNvPr id="2050" name="Picture 2" descr="C:\Users\эльдорадо\AppData\Local\Microsoft\Windows\Temporary Internet Files\Content.IE5\KOHMV2L2\MC9004344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23415">
            <a:off x="6588224" y="2060848"/>
            <a:ext cx="2160240" cy="2592288"/>
          </a:xfrm>
          <a:prstGeom prst="rect">
            <a:avLst/>
          </a:prstGeom>
          <a:noFill/>
        </p:spPr>
      </p:pic>
      <p:pic>
        <p:nvPicPr>
          <p:cNvPr id="2051" name="Picture 3" descr="C:\Users\эльдорадо\AppData\Local\Microsoft\Windows\Temporary Internet Files\Content.IE5\TADJCN44\MC900440428[1]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149080"/>
            <a:ext cx="2448272" cy="2260848"/>
          </a:xfrm>
          <a:prstGeom prst="rect">
            <a:avLst/>
          </a:prstGeom>
          <a:noFill/>
        </p:spPr>
      </p:pic>
      <p:pic>
        <p:nvPicPr>
          <p:cNvPr id="2052" name="Picture 4" descr="C:\Users\эльдорадо\AppData\Local\Microsoft\Windows\Temporary Internet Files\Content.IE5\UMCIL457\MC90039720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893606">
            <a:off x="323528" y="1196752"/>
            <a:ext cx="1804111" cy="137891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835696" y="2204864"/>
            <a:ext cx="48965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/>
              <a:t>КУРИТЬ –   ЗДОРОВЬЮ ВРЕДИТЬ?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    СЛОВАРНАЯ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3600" dirty="0" smtClean="0"/>
              <a:t>Гимнастика, баскетбол, соревноваться, тренер,   состязаться, тренироваться, футбол,  рюкзак, атлетика, хоккей, матч. </a:t>
            </a:r>
            <a:endParaRPr lang="ru-RU" dirty="0" smtClean="0"/>
          </a:p>
        </p:txBody>
      </p:sp>
      <p:pic>
        <p:nvPicPr>
          <p:cNvPr id="2050" name="Picture 2" descr="C:\Program Files\Microsoft Office\MEDIA\CAGCAT10\j030148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69083">
            <a:off x="6717377" y="551514"/>
            <a:ext cx="1974531" cy="1538951"/>
          </a:xfrm>
          <a:prstGeom prst="rect">
            <a:avLst/>
          </a:prstGeom>
          <a:noFill/>
        </p:spPr>
      </p:pic>
      <p:pic>
        <p:nvPicPr>
          <p:cNvPr id="2051" name="Picture 3" descr="C:\Program Files\Microsoft Office\MEDIA\CAGCAT10\j019903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16583">
            <a:off x="5940152" y="4365104"/>
            <a:ext cx="2376264" cy="2160240"/>
          </a:xfrm>
          <a:prstGeom prst="rect">
            <a:avLst/>
          </a:prstGeom>
          <a:noFill/>
        </p:spPr>
      </p:pic>
      <p:pic>
        <p:nvPicPr>
          <p:cNvPr id="2052" name="Picture 4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4437112"/>
            <a:ext cx="1827886" cy="1504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3823536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/>
              <a:t>ТЕКСТ - РАССУЖДЕНИЕ</a:t>
            </a:r>
            <a:endParaRPr lang="ru-RU" sz="6600" dirty="0"/>
          </a:p>
        </p:txBody>
      </p:sp>
      <p:pic>
        <p:nvPicPr>
          <p:cNvPr id="1026" name="Picture 2" descr="C:\Users\эльдорадо\AppData\Local\Microsoft\Windows\Temporary Internet Files\Content.IE5\TADJCN44\MC90044206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04664"/>
            <a:ext cx="2803004" cy="2160240"/>
          </a:xfrm>
          <a:prstGeom prst="rect">
            <a:avLst/>
          </a:prstGeom>
          <a:noFill/>
        </p:spPr>
      </p:pic>
      <p:pic>
        <p:nvPicPr>
          <p:cNvPr id="1028" name="Picture 4" descr="C:\Users\эльдорадо\AppData\Local\Microsoft\Windows\Temporary Internet Files\Content.IE5\TADJCN44\MC90029752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4293096"/>
            <a:ext cx="2304256" cy="2232248"/>
          </a:xfrm>
          <a:prstGeom prst="rect">
            <a:avLst/>
          </a:prstGeom>
          <a:noFill/>
        </p:spPr>
      </p:pic>
      <p:pic>
        <p:nvPicPr>
          <p:cNvPr id="1029" name="Picture 5" descr="C:\Users\эльдорадо\AppData\Local\Microsoft\Windows\Temporary Internet Files\Content.IE5\KOHMV2L2\MP900439466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089443">
            <a:off x="611560" y="4077072"/>
            <a:ext cx="3600400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     ТЕКСТ - РАССУЖДЕНИЕ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algn="ctr"/>
            <a:r>
              <a:rPr lang="ru-RU" dirty="0" smtClean="0"/>
              <a:t>   </a:t>
            </a:r>
            <a:r>
              <a:rPr lang="ru-RU" sz="4000" dirty="0" smtClean="0"/>
              <a:t>КУРИТЬ – ЗДОРОВЬЮ     ВРЕДИТЬ!</a:t>
            </a:r>
            <a:endParaRPr lang="ru-RU" dirty="0"/>
          </a:p>
        </p:txBody>
      </p:sp>
      <p:pic>
        <p:nvPicPr>
          <p:cNvPr id="3074" name="Picture 2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2708920"/>
            <a:ext cx="1889878" cy="3363286"/>
          </a:xfrm>
          <a:prstGeom prst="rect">
            <a:avLst/>
          </a:prstGeom>
          <a:noFill/>
        </p:spPr>
      </p:pic>
      <p:pic>
        <p:nvPicPr>
          <p:cNvPr id="1026" name="Picture 2" descr="C:\Users\эльдорадо\AppData\Local\Microsoft\Windows\Temporary Internet Files\Content.IE5\MWKVK4N1\MC90043389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340768"/>
            <a:ext cx="1872208" cy="1944216"/>
          </a:xfrm>
          <a:prstGeom prst="rect">
            <a:avLst/>
          </a:prstGeom>
          <a:noFill/>
        </p:spPr>
      </p:pic>
      <p:pic>
        <p:nvPicPr>
          <p:cNvPr id="1027" name="Picture 3" descr="C:\Users\эльдорадо\AppData\Local\Microsoft\Windows\Temporary Internet Files\Content.IE5\TADJCN44\MP900178822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3429000"/>
            <a:ext cx="2808312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Курить не модно и вредно!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Борьба </a:t>
            </a:r>
            <a:r>
              <a:rPr lang="ru-RU" sz="4000" smtClean="0"/>
              <a:t>с курением в Германии</a:t>
            </a:r>
            <a:endParaRPr lang="ru-RU" sz="4000" dirty="0"/>
          </a:p>
        </p:txBody>
      </p:sp>
      <p:pic>
        <p:nvPicPr>
          <p:cNvPr id="4" name="Содержимое 3" descr="Борьба с курением (3 фото), photo:3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348880"/>
            <a:ext cx="6120680" cy="3816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эльдорадо\AppData\Local\Microsoft\Windows\Temporary Internet Files\Content.IE5\TADJCN44\MC90034497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492896"/>
            <a:ext cx="1728192" cy="1800454"/>
          </a:xfrm>
          <a:prstGeom prst="rect">
            <a:avLst/>
          </a:prstGeom>
          <a:noFill/>
        </p:spPr>
      </p:pic>
      <p:pic>
        <p:nvPicPr>
          <p:cNvPr id="1027" name="Picture 3" descr="C:\Users\эльдорадо\AppData\Local\Microsoft\Windows\Temporary Internet Files\Content.IE5\UMCIL457\MC90023530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4437112"/>
            <a:ext cx="1819656" cy="18041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«КАК МЕДВЕДЬ ТРУБКУ НАШЕЛ»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Эту сказку написал известный русский писатель Сергей Михалков</a:t>
            </a:r>
            <a:endParaRPr lang="ru-RU" sz="4400" dirty="0"/>
          </a:p>
        </p:txBody>
      </p:sp>
      <p:pic>
        <p:nvPicPr>
          <p:cNvPr id="4" name="Рисунок 3" descr="'Как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 rot="787324">
            <a:off x="5857884" y="3214686"/>
            <a:ext cx="2643206" cy="3214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C:\Users\эльдорадо\AppData\Local\Microsoft\Windows\Temporary Internet Files\Content.IE5\UMCIL457\MC90029038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79893">
            <a:off x="729700" y="4123416"/>
            <a:ext cx="2833508" cy="18318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800" dirty="0" smtClean="0"/>
              <a:t>        ФИЗМИНУТКА</a:t>
            </a:r>
            <a:endParaRPr lang="ru-RU" sz="4800" dirty="0"/>
          </a:p>
        </p:txBody>
      </p:sp>
      <p:pic>
        <p:nvPicPr>
          <p:cNvPr id="4098" name="Picture 2" descr="C:\Program Files\Microsoft Office\MEDIA\CAGCAT10\j028569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571876"/>
            <a:ext cx="2421565" cy="2428892"/>
          </a:xfrm>
          <a:prstGeom prst="rect">
            <a:avLst/>
          </a:prstGeom>
          <a:noFill/>
        </p:spPr>
      </p:pic>
      <p:pic>
        <p:nvPicPr>
          <p:cNvPr id="4099" name="Picture 3" descr="C:\Program Files\Microsoft Office\MEDIA\CAGCAT10\j019903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1071546"/>
            <a:ext cx="2070842" cy="2730853"/>
          </a:xfrm>
          <a:prstGeom prst="rect">
            <a:avLst/>
          </a:prstGeom>
          <a:noFill/>
        </p:spPr>
      </p:pic>
      <p:pic>
        <p:nvPicPr>
          <p:cNvPr id="4100" name="Picture 4" descr="C:\Program Files\Microsoft Office\MEDIA\CAGCAT10\j0292152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107505">
            <a:off x="6021424" y="4060041"/>
            <a:ext cx="2071702" cy="2214578"/>
          </a:xfrm>
          <a:prstGeom prst="rect">
            <a:avLst/>
          </a:prstGeom>
          <a:noFill/>
        </p:spPr>
      </p:pic>
      <p:pic>
        <p:nvPicPr>
          <p:cNvPr id="4101" name="Picture 5" descr="C:\Program Files\Microsoft Office\MEDIA\CAGCAT10\j0301480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1556792"/>
            <a:ext cx="2940414" cy="1496386"/>
          </a:xfrm>
          <a:prstGeom prst="rect">
            <a:avLst/>
          </a:prstGeom>
          <a:noFill/>
        </p:spPr>
      </p:pic>
      <p:pic>
        <p:nvPicPr>
          <p:cNvPr id="1026" name="Picture 2" descr="C:\Users\эльдорадо\AppData\Local\Microsoft\Windows\Temporary Internet Files\Content.IE5\UMCIL457\MC900424584[1].wmf"/>
          <p:cNvPicPr>
            <a:picLocks noGrp="1" noChangeAspect="1" noChangeArrowheads="1"/>
          </p:cNvPicPr>
          <p:nvPr>
            <p:ph idx="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19872" y="2132856"/>
            <a:ext cx="2304256" cy="381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www.bdkr.ru/Shachnev/Sedum%20Crazy%20Ruffles%20Очиток%20Крейзи%20Рафлс_small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16" y="571480"/>
            <a:ext cx="1714512" cy="3143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://www.bdkr.ru/poperechnaya_mnogole/hosta_sum_and_sub_small.jp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1785926"/>
            <a:ext cx="4000528" cy="421484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3893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743781"/>
          </a:xfrm>
        </p:spPr>
        <p:txBody>
          <a:bodyPr>
            <a:normAutofit/>
          </a:bodyPr>
          <a:lstStyle/>
          <a:p>
            <a:endParaRPr lang="ru-RU" sz="4400" dirty="0" smtClean="0"/>
          </a:p>
          <a:p>
            <a:r>
              <a:rPr lang="ru-RU" sz="4400" dirty="0" smtClean="0"/>
              <a:t>Табак – растение никотина </a:t>
            </a:r>
            <a:r>
              <a:rPr lang="ru-RU" sz="4400" dirty="0" err="1" smtClean="0"/>
              <a:t>табакум</a:t>
            </a:r>
            <a:r>
              <a:rPr lang="ru-RU" sz="4400" dirty="0" smtClean="0"/>
              <a:t>, поганое, сатанинское.  </a:t>
            </a:r>
          </a:p>
          <a:p>
            <a:pPr>
              <a:buNone/>
            </a:pPr>
            <a:r>
              <a:rPr lang="ru-RU" sz="4400" dirty="0" smtClean="0"/>
              <a:t>                           </a:t>
            </a:r>
            <a:r>
              <a:rPr lang="ru-RU" sz="3600" dirty="0" smtClean="0"/>
              <a:t>Владимир Иванович </a:t>
            </a:r>
          </a:p>
          <a:p>
            <a:pPr>
              <a:buNone/>
            </a:pPr>
            <a:r>
              <a:rPr lang="ru-RU" sz="3600" dirty="0" smtClean="0"/>
              <a:t>                                                Даль</a:t>
            </a:r>
            <a:endParaRPr lang="ru-RU" sz="4400" dirty="0"/>
          </a:p>
        </p:txBody>
      </p:sp>
      <p:pic>
        <p:nvPicPr>
          <p:cNvPr id="3075" name="Picture 3" descr="C:\Users\эльдорадо\AppData\Local\Microsoft\Windows\Temporary Internet Files\Content.IE5\TADJCN44\MC900290381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76256" y="5013176"/>
            <a:ext cx="1474206" cy="1327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5400" dirty="0" smtClean="0"/>
              <a:t>     Владимир Даль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Родился в 1801 году; </a:t>
            </a:r>
          </a:p>
          <a:p>
            <a:r>
              <a:rPr lang="ru-RU" sz="4000" dirty="0" smtClean="0"/>
              <a:t>Является издателем Толкового словаря живого великорусского языка.</a:t>
            </a:r>
            <a:endParaRPr lang="ru-RU" sz="4000" dirty="0"/>
          </a:p>
        </p:txBody>
      </p:sp>
      <p:pic>
        <p:nvPicPr>
          <p:cNvPr id="4" name="Рисунок 3" descr="Даль Владимир Иванович - его биография и жизнеописание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500694" y="3500438"/>
            <a:ext cx="2714644" cy="30003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Большой иллюстрированный толковый словарь русского языка. Современное написание">
            <a:hlinkClick r:id="rId3" tgtFrame="_blank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 rot="20936864">
            <a:off x="635002" y="4293346"/>
            <a:ext cx="2448272" cy="19839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Другая 2">
      <a:dk1>
        <a:sysClr val="windowText" lastClr="000000"/>
      </a:dk1>
      <a:lt1>
        <a:sysClr val="window" lastClr="FFFFFF"/>
      </a:lt1>
      <a:dk2>
        <a:srgbClr val="008000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111</TotalTime>
  <Words>144</Words>
  <Application>Microsoft Office PowerPoint</Application>
  <PresentationFormat>Экран (4:3)</PresentationFormat>
  <Paragraphs>30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Литейная</vt:lpstr>
      <vt:lpstr>ПРОЗВЕНЕЛ ЗВОНОК!  НАЧИНАЕТСЯ УРОК!</vt:lpstr>
      <vt:lpstr>    СЛОВАРНАЯ РАБОТА</vt:lpstr>
      <vt:lpstr>ТЕКСТ - РАССУЖДЕНИЕ</vt:lpstr>
      <vt:lpstr>     ТЕКСТ - РАССУЖДЕНИЕ</vt:lpstr>
      <vt:lpstr>Курить не модно и вредно! </vt:lpstr>
      <vt:lpstr>«КАК МЕДВЕДЬ ТРУБКУ НАШЕЛ»</vt:lpstr>
      <vt:lpstr>        ФИЗМИНУТКА</vt:lpstr>
      <vt:lpstr>Слайд 8</vt:lpstr>
      <vt:lpstr>     Владимир Даль</vt:lpstr>
      <vt:lpstr>Слайд 10</vt:lpstr>
      <vt:lpstr>          ПРОЧИТАЙТЕ</vt:lpstr>
      <vt:lpstr>Подумаем вместе 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ТЕКСТ – РАССУЖДЕНИЕ</dc:title>
  <cp:lastModifiedBy>эльдорадо</cp:lastModifiedBy>
  <cp:revision>38</cp:revision>
  <dcterms:modified xsi:type="dcterms:W3CDTF">2013-01-22T15:10:30Z</dcterms:modified>
</cp:coreProperties>
</file>