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944E3-8F42-480D-9BC6-39D28EBB9D5A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42EA1-923B-49AC-9F37-D6341BFD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4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42EA1-923B-49AC-9F37-D6341BFD53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42EA1-923B-49AC-9F37-D6341BFD53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6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131-EBA4-4DD2-A1DA-F11A963B932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838-AEAA-4575-BAF4-09B1CACE4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0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131-EBA4-4DD2-A1DA-F11A963B932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838-AEAA-4575-BAF4-09B1CACE4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8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131-EBA4-4DD2-A1DA-F11A963B932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838-AEAA-4575-BAF4-09B1CACE4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7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131-EBA4-4DD2-A1DA-F11A963B932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838-AEAA-4575-BAF4-09B1CACE4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1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131-EBA4-4DD2-A1DA-F11A963B932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838-AEAA-4575-BAF4-09B1CACE4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2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131-EBA4-4DD2-A1DA-F11A963B932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838-AEAA-4575-BAF4-09B1CACE4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9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131-EBA4-4DD2-A1DA-F11A963B932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838-AEAA-4575-BAF4-09B1CACE4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2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131-EBA4-4DD2-A1DA-F11A963B932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838-AEAA-4575-BAF4-09B1CACE4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0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131-EBA4-4DD2-A1DA-F11A963B932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838-AEAA-4575-BAF4-09B1CACE4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9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131-EBA4-4DD2-A1DA-F11A963B932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838-AEAA-4575-BAF4-09B1CACE4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131-EBA4-4DD2-A1DA-F11A963B932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838-AEAA-4575-BAF4-09B1CACE4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0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39131-EBA4-4DD2-A1DA-F11A963B932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7838-AEAA-4575-BAF4-09B1CACE4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4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общеобразовательное бюджетное учреждение</a:t>
            </a:r>
          </a:p>
          <a:p>
            <a:pPr algn="ctr"/>
            <a:r>
              <a:rPr lang="ru-RU" dirty="0"/>
              <a:t>Средняя общеобразовательная школа с. Томское </a:t>
            </a:r>
            <a:r>
              <a:rPr lang="ru-RU" dirty="0" err="1"/>
              <a:t>Серышевского</a:t>
            </a:r>
            <a:r>
              <a:rPr lang="ru-RU" dirty="0"/>
              <a:t> района, Амурской области</a:t>
            </a:r>
          </a:p>
          <a:p>
            <a:pPr algn="ctr"/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0000FF"/>
                </a:solidFill>
              </a:rPr>
              <a:t>Географическое положение, история образования и природные ресурсы села Томское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</a:rPr>
              <a:t>(открытый урок)</a:t>
            </a:r>
          </a:p>
          <a:p>
            <a:pPr algn="ctr"/>
            <a:endParaRPr lang="ru-RU" sz="3200" b="1" dirty="0">
              <a:solidFill>
                <a:srgbClr val="0000FF"/>
              </a:solidFill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Костенко Людмила  Степановна,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учитель I </a:t>
            </a:r>
            <a:r>
              <a:rPr lang="ru-RU" sz="2400" b="1" dirty="0" smtClean="0">
                <a:solidFill>
                  <a:srgbClr val="0000FF"/>
                </a:solidFill>
              </a:rPr>
              <a:t>категории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2013 год</a:t>
            </a:r>
            <a:endParaRPr lang="ru-RU" dirty="0"/>
          </a:p>
          <a:p>
            <a:pPr algn="ctr"/>
            <a:endParaRPr lang="ru-RU" sz="3200" b="1" dirty="0">
              <a:solidFill>
                <a:srgbClr val="0000FF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47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2" y="1340768"/>
            <a:ext cx="438126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3" y="2617763"/>
            <a:ext cx="4102618" cy="304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        Начальная школа в селе Томское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70622" y="4416786"/>
            <a:ext cx="4129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Учитель </a:t>
            </a:r>
            <a:r>
              <a:rPr lang="ru-RU" sz="2800" b="1" dirty="0" err="1" smtClean="0">
                <a:solidFill>
                  <a:srgbClr val="0000FF"/>
                </a:solidFill>
              </a:rPr>
              <a:t>Шкара</a:t>
            </a:r>
            <a:r>
              <a:rPr lang="ru-RU" sz="2800" b="1" dirty="0" smtClean="0">
                <a:solidFill>
                  <a:srgbClr val="0000FF"/>
                </a:solidFill>
              </a:rPr>
              <a:t> Лилия Егоровна со своими учениками 1945 год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560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                   Природные </a:t>
            </a:r>
            <a:r>
              <a:rPr lang="ru-RU" sz="3200" b="1" dirty="0">
                <a:solidFill>
                  <a:srgbClr val="0000FF"/>
                </a:solidFill>
              </a:rPr>
              <a:t>ресурсы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" y="980728"/>
            <a:ext cx="450881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95" y="2111860"/>
            <a:ext cx="4678390" cy="311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3244334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600" b="1" i="1" dirty="0" smtClean="0">
                <a:solidFill>
                  <a:srgbClr val="0000FF"/>
                </a:solidFill>
              </a:rPr>
              <a:t>Сенокосные </a:t>
            </a:r>
            <a:r>
              <a:rPr lang="ru-RU" sz="3600" b="1" i="1" dirty="0">
                <a:solidFill>
                  <a:srgbClr val="0000FF"/>
                </a:solidFill>
              </a:rPr>
              <a:t>и пастбищные угодья</a:t>
            </a:r>
          </a:p>
        </p:txBody>
      </p:sp>
    </p:spTree>
    <p:extLst>
      <p:ext uri="{BB962C8B-B14F-4D97-AF65-F5344CB8AC3E}">
        <p14:creationId xmlns:p14="http://schemas.microsoft.com/office/powerpoint/2010/main" val="33647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5453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FF"/>
                </a:solidFill>
              </a:rPr>
              <a:t>Места отдыха - река Томь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8"/>
            <a:ext cx="4104457" cy="30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46739"/>
            <a:ext cx="4067944" cy="305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45254"/>
            <a:ext cx="3456385" cy="259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3939" y="3244334"/>
            <a:ext cx="435846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b="1" i="1" dirty="0" smtClean="0">
                <a:solidFill>
                  <a:srgbClr val="0000FF"/>
                </a:solidFill>
              </a:rPr>
              <a:t>РЕКА   ПРОРВА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Почвенные ресурсы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1" y="1022836"/>
            <a:ext cx="3866481" cy="289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799168" cy="318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36805"/>
            <a:ext cx="3479051" cy="260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55893" y="3244334"/>
            <a:ext cx="51485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             Поля </a:t>
            </a:r>
            <a:r>
              <a:rPr lang="ru-RU" sz="2400" b="1" dirty="0">
                <a:solidFill>
                  <a:srgbClr val="0000FF"/>
                </a:solidFill>
              </a:rPr>
              <a:t>сои и пшеницы</a:t>
            </a:r>
          </a:p>
        </p:txBody>
      </p:sp>
    </p:spTree>
    <p:extLst>
      <p:ext uri="{BB962C8B-B14F-4D97-AF65-F5344CB8AC3E}">
        <p14:creationId xmlns:p14="http://schemas.microsoft.com/office/powerpoint/2010/main" val="42561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00FF"/>
                </a:solidFill>
              </a:rPr>
              <a:t>Добыча строительного материала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1" y="906979"/>
            <a:ext cx="3753961" cy="281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204864"/>
            <a:ext cx="4551381" cy="341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581" y="3244334"/>
            <a:ext cx="46742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Добыча глины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1464" y="3244334"/>
            <a:ext cx="475101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Гравийный карьер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552"/>
            <a:ext cx="8309934" cy="535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88640"/>
            <a:ext cx="6912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                   Вид села Томское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3672855" cy="489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548680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На реке Томь стоит село</a:t>
            </a:r>
          </a:p>
          <a:p>
            <a:r>
              <a:rPr lang="ru-RU" dirty="0" smtClean="0"/>
              <a:t>Ничем не приметно оно.</a:t>
            </a:r>
          </a:p>
          <a:p>
            <a:r>
              <a:rPr lang="ru-RU" dirty="0" smtClean="0"/>
              <a:t>Я здесь родилась, сейчас живу.</a:t>
            </a:r>
          </a:p>
          <a:p>
            <a:r>
              <a:rPr lang="ru-RU" dirty="0" smtClean="0"/>
              <a:t>И место это «малой» Родиной зову.</a:t>
            </a:r>
          </a:p>
          <a:p>
            <a:endParaRPr lang="ru-RU" dirty="0" smtClean="0"/>
          </a:p>
          <a:p>
            <a:r>
              <a:rPr lang="ru-RU" dirty="0" smtClean="0"/>
              <a:t>Историю села писали деды.</a:t>
            </a:r>
          </a:p>
          <a:p>
            <a:r>
              <a:rPr lang="ru-RU" dirty="0" smtClean="0"/>
              <a:t>И предки наши – пращуры дедов.</a:t>
            </a:r>
          </a:p>
          <a:p>
            <a:r>
              <a:rPr lang="ru-RU" dirty="0" smtClean="0"/>
              <a:t>Лихие выпали на их долю беды</a:t>
            </a:r>
          </a:p>
          <a:p>
            <a:r>
              <a:rPr lang="ru-RU" dirty="0" smtClean="0"/>
              <a:t>И испытание на судьбу отцов.</a:t>
            </a:r>
          </a:p>
          <a:p>
            <a:endParaRPr lang="ru-RU" dirty="0" smtClean="0"/>
          </a:p>
          <a:p>
            <a:r>
              <a:rPr lang="ru-RU" dirty="0" smtClean="0"/>
              <a:t>Войну, разлуку, голод, лишение</a:t>
            </a:r>
          </a:p>
          <a:p>
            <a:r>
              <a:rPr lang="ru-RU" dirty="0" smtClean="0"/>
              <a:t>Все вынесли и помнят до сих пор</a:t>
            </a:r>
          </a:p>
          <a:p>
            <a:r>
              <a:rPr lang="ru-RU" dirty="0" smtClean="0"/>
              <a:t>Мы знали вовсе не из книги</a:t>
            </a:r>
          </a:p>
          <a:p>
            <a:r>
              <a:rPr lang="ru-RU" dirty="0" smtClean="0"/>
              <a:t>А из рассказов наших земляков.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60648"/>
            <a:ext cx="77048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rgbClr val="0000FF"/>
                </a:solidFill>
              </a:rPr>
              <a:t>         «Моё село» - автор Финошина Елена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4400"/>
            <a:ext cx="7912631" cy="566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16633"/>
            <a:ext cx="7128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b="1" i="1" dirty="0" smtClean="0">
                <a:solidFill>
                  <a:srgbClr val="0000FF"/>
                </a:solidFill>
              </a:rPr>
              <a:t>          Село Томское на карте области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5576" y="465104"/>
            <a:ext cx="2596414" cy="52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04665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</a:rPr>
              <a:t>Село Томское на карте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Серышевского</a:t>
            </a:r>
            <a:r>
              <a:rPr lang="ru-RU" sz="3200" b="1" i="1" dirty="0" smtClean="0">
                <a:solidFill>
                  <a:srgbClr val="0000FF"/>
                </a:solidFill>
              </a:rPr>
              <a:t>  района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3289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13968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30" y="2750892"/>
            <a:ext cx="4278086" cy="28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48844"/>
            <a:ext cx="3456384" cy="6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607072"/>
            <a:ext cx="3744416" cy="70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9" y="260649"/>
            <a:ext cx="8352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Первые дома села Томское, построенные в 19 веке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4336174" cy="309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66" y="2420888"/>
            <a:ext cx="44275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0" y="3478569"/>
            <a:ext cx="3896218" cy="6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877272"/>
            <a:ext cx="403244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24" y="953054"/>
            <a:ext cx="2814480" cy="47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42" y="772071"/>
            <a:ext cx="3327758" cy="455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</a:rPr>
              <a:t>    </a:t>
            </a:r>
            <a:r>
              <a:rPr lang="ru-RU" sz="3600" b="1" i="1" dirty="0" smtClean="0">
                <a:solidFill>
                  <a:srgbClr val="0000FF"/>
                </a:solidFill>
              </a:rPr>
              <a:t>Старожилы села Томское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683568" y="5768555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Шульмина</a:t>
            </a:r>
            <a:r>
              <a:rPr lang="ru-RU" b="1" dirty="0" smtClean="0">
                <a:solidFill>
                  <a:srgbClr val="0000FF"/>
                </a:solidFill>
              </a:rPr>
              <a:t> Александра Ивановна,                     Степаненко Ефросинья Семеновна  </a:t>
            </a:r>
          </a:p>
          <a:p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5373216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Степаненко Ефросинья Семеновна с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мужем Алексеем (погибшим под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                                                                                Ленинградом 1943г.) и сыном Мишей.</a:t>
            </a:r>
          </a:p>
          <a:p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5" y="334068"/>
            <a:ext cx="4536505" cy="28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42" y="2348880"/>
            <a:ext cx="3892121" cy="28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7" y="3244334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Кобяков Николай Николаевич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1" y="5445224"/>
            <a:ext cx="4108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FF"/>
                </a:solidFill>
              </a:rPr>
              <a:t>Менгелев</a:t>
            </a:r>
            <a:r>
              <a:rPr lang="ru-RU" sz="2400" b="1" dirty="0" smtClean="0">
                <a:solidFill>
                  <a:srgbClr val="0000FF"/>
                </a:solidFill>
              </a:rPr>
              <a:t> Семён Романович (слева)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21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230</Words>
  <Application>Microsoft Office PowerPoint</Application>
  <PresentationFormat>Экран (4:3)</PresentationFormat>
  <Paragraphs>100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14</cp:revision>
  <dcterms:created xsi:type="dcterms:W3CDTF">2013-01-30T03:20:49Z</dcterms:created>
  <dcterms:modified xsi:type="dcterms:W3CDTF">2013-01-31T00:14:27Z</dcterms:modified>
</cp:coreProperties>
</file>