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16"/>
  </p:notesMasterIdLst>
  <p:sldIdLst>
    <p:sldId id="256" r:id="rId2"/>
    <p:sldId id="286" r:id="rId3"/>
    <p:sldId id="260" r:id="rId4"/>
    <p:sldId id="261" r:id="rId5"/>
    <p:sldId id="258" r:id="rId6"/>
    <p:sldId id="270" r:id="rId7"/>
    <p:sldId id="264" r:id="rId8"/>
    <p:sldId id="265" r:id="rId9"/>
    <p:sldId id="268" r:id="rId10"/>
    <p:sldId id="273" r:id="rId11"/>
    <p:sldId id="274" r:id="rId12"/>
    <p:sldId id="277" r:id="rId13"/>
    <p:sldId id="262" r:id="rId14"/>
    <p:sldId id="279" r:id="rId1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41" autoAdjust="0"/>
    <p:restoredTop sz="94660"/>
  </p:normalViewPr>
  <p:slideViewPr>
    <p:cSldViewPr>
      <p:cViewPr>
        <p:scale>
          <a:sx n="60" d="100"/>
          <a:sy n="60" d="100"/>
        </p:scale>
        <p:origin x="-1662" y="-2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D797D8-A551-4503-984E-FD4F0F61EE36}" type="datetimeFigureOut">
              <a:rPr lang="ru-RU" smtClean="0"/>
              <a:t>29.01.2013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78CB31-216A-4302-9CF9-09FEE6DBD8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38341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29.01.2013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29.01.2013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29.01.2013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29.01.2013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29.01.2013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29.01.2013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29.01.2013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29.01.2013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29.01.2013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29.01.2013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29.01.2013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29.01.2013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844824"/>
            <a:ext cx="6012668" cy="4507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323528" y="366623"/>
            <a:ext cx="849694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kern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charset="0"/>
                <a:ea typeface="ＭＳ Ｐゴシック" charset="-128"/>
                <a:cs typeface="Times New Roman" charset="0"/>
                <a:sym typeface="Myriad Pro" charset="0"/>
              </a:rPr>
              <a:t>Kazan</a:t>
            </a:r>
            <a:r>
              <a:rPr kumimoji="0" lang="en-US" sz="40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charset="0"/>
                <a:ea typeface="ＭＳ Ｐゴシック" charset="-128"/>
                <a:cs typeface="Times New Roman" charset="0"/>
                <a:sym typeface="Myriad Pro" charset="0"/>
              </a:rPr>
              <a:t> — the center of XXVII World Summer </a:t>
            </a:r>
            <a:r>
              <a:rPr kumimoji="0" lang="en-US" sz="4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charset="0"/>
                <a:ea typeface="ＭＳ Ｐゴシック" charset="-128"/>
                <a:cs typeface="Times New Roman" charset="0"/>
                <a:sym typeface="Myriad Pro" charset="0"/>
              </a:rPr>
              <a:t>Universiade</a:t>
            </a:r>
            <a:r>
              <a:rPr kumimoji="0" lang="en-US" sz="40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charset="0"/>
                <a:ea typeface="ＭＳ Ｐゴシック" charset="-128"/>
                <a:cs typeface="Times New Roman" charset="0"/>
                <a:sym typeface="Myriad Pro" charset="0"/>
              </a:rPr>
              <a:t> 2013</a:t>
            </a:r>
            <a:r>
              <a:rPr kumimoji="0" lang="ru-RU" sz="40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charset="0"/>
                <a:ea typeface="ＭＳ Ｐゴシック" charset="-128"/>
                <a:cs typeface="Times New Roman" charset="0"/>
                <a:sym typeface="Myriad Pro" charset="0"/>
              </a:rPr>
              <a:t> г.</a:t>
            </a:r>
            <a:endParaRPr kumimoji="0" lang="ru-RU" sz="4000" b="0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910418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3861048"/>
            <a:ext cx="8064896" cy="2376264"/>
          </a:xfrm>
        </p:spPr>
        <p:txBody>
          <a:bodyPr/>
          <a:lstStyle/>
          <a:p>
            <a:r>
              <a:rPr lang="en-US" dirty="0" smtClean="0"/>
              <a:t>Synchronized swimming and swimming</a:t>
            </a:r>
            <a:endParaRPr lang="ru-RU" dirty="0"/>
          </a:p>
        </p:txBody>
      </p:sp>
      <p:pic>
        <p:nvPicPr>
          <p:cNvPr id="18434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99592" y="980727"/>
            <a:ext cx="2952328" cy="21762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4240" y="980727"/>
            <a:ext cx="3474277" cy="21602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39335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4372168"/>
            <a:ext cx="7848871" cy="1937152"/>
          </a:xfrm>
        </p:spPr>
        <p:txBody>
          <a:bodyPr/>
          <a:lstStyle/>
          <a:p>
            <a:r>
              <a:rPr lang="en-US" dirty="0" smtClean="0"/>
              <a:t>Boat-racing, rowing and canoeing</a:t>
            </a:r>
            <a:endParaRPr lang="ru-RU" dirty="0"/>
          </a:p>
        </p:txBody>
      </p:sp>
      <p:pic>
        <p:nvPicPr>
          <p:cNvPr id="19458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4991" y="432860"/>
            <a:ext cx="2762833" cy="20365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7426" y="2348880"/>
            <a:ext cx="2724398" cy="20104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476672"/>
            <a:ext cx="2975399" cy="21956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66184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4797152"/>
            <a:ext cx="7550224" cy="1505104"/>
          </a:xfrm>
        </p:spPr>
        <p:txBody>
          <a:bodyPr/>
          <a:lstStyle/>
          <a:p>
            <a:r>
              <a:rPr lang="en-US" dirty="0" err="1" smtClean="0"/>
              <a:t>Sambo</a:t>
            </a:r>
            <a:r>
              <a:rPr lang="en-US" dirty="0" smtClean="0"/>
              <a:t>, judo and </a:t>
            </a:r>
            <a:r>
              <a:rPr lang="en-US" dirty="0" err="1" smtClean="0"/>
              <a:t>Kurash</a:t>
            </a:r>
            <a:r>
              <a:rPr lang="en-US" dirty="0" smtClean="0"/>
              <a:t>  </a:t>
            </a:r>
            <a:endParaRPr lang="ru-RU" dirty="0"/>
          </a:p>
        </p:txBody>
      </p:sp>
      <p:pic>
        <p:nvPicPr>
          <p:cNvPr id="22530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7544" y="561774"/>
            <a:ext cx="3199237" cy="2016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620688"/>
            <a:ext cx="2652362" cy="19573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2577998"/>
            <a:ext cx="2927353" cy="2160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04787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3717032"/>
            <a:ext cx="7622233" cy="2232248"/>
          </a:xfrm>
        </p:spPr>
        <p:txBody>
          <a:bodyPr/>
          <a:lstStyle/>
          <a:p>
            <a:r>
              <a:rPr lang="en-US" dirty="0" smtClean="0"/>
              <a:t>Basketball and field </a:t>
            </a:r>
            <a:r>
              <a:rPr lang="en-US" dirty="0"/>
              <a:t>hockey </a:t>
            </a:r>
            <a:endParaRPr lang="ru-RU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9552" y="790166"/>
            <a:ext cx="3600400" cy="26539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7862" y="764705"/>
            <a:ext cx="3514175" cy="259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83297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9632" y="4365104"/>
            <a:ext cx="2293640" cy="1143000"/>
          </a:xfrm>
        </p:spPr>
        <p:txBody>
          <a:bodyPr/>
          <a:lstStyle/>
          <a:p>
            <a:r>
              <a:rPr lang="en-US" dirty="0" smtClean="0"/>
              <a:t>Chess</a:t>
            </a:r>
            <a:endParaRPr lang="ru-RU" dirty="0"/>
          </a:p>
        </p:txBody>
      </p:sp>
      <p:pic>
        <p:nvPicPr>
          <p:cNvPr id="24578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5536" y="672064"/>
            <a:ext cx="3567167" cy="2629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150" y="734678"/>
            <a:ext cx="3887941" cy="2566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150" y="4149080"/>
            <a:ext cx="3498850" cy="1493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68983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382000" cy="1630362"/>
          </a:xfrm>
        </p:spPr>
        <p:txBody>
          <a:bodyPr/>
          <a:lstStyle/>
          <a:p>
            <a:pPr algn="just">
              <a:defRPr/>
            </a:pPr>
            <a:r>
              <a:rPr lang="en-US" dirty="0" smtClean="0">
                <a:effectLst/>
                <a:latin typeface="Times New Roman"/>
                <a:ea typeface="Calibri"/>
              </a:rPr>
              <a:t>XXVII World Summer </a:t>
            </a:r>
            <a:r>
              <a:rPr lang="en-US" dirty="0" err="1" smtClean="0">
                <a:effectLst/>
                <a:latin typeface="Times New Roman"/>
                <a:ea typeface="Calibri"/>
              </a:rPr>
              <a:t>Universiade</a:t>
            </a:r>
            <a:r>
              <a:rPr lang="ru-RU" dirty="0" smtClean="0">
                <a:effectLst/>
                <a:latin typeface="Times New Roman"/>
                <a:ea typeface="Calibri"/>
              </a:rPr>
              <a:t> </a:t>
            </a:r>
            <a:r>
              <a:rPr lang="en-US" dirty="0" smtClean="0">
                <a:effectLst/>
                <a:latin typeface="Times New Roman"/>
                <a:ea typeface="Calibri"/>
              </a:rPr>
              <a:t>in Kazan </a:t>
            </a:r>
            <a:r>
              <a:rPr lang="en-US" dirty="0" smtClean="0">
                <a:solidFill>
                  <a:srgbClr val="E5E5FF"/>
                </a:solidFill>
                <a:effectLst/>
                <a:latin typeface="Times New Roman"/>
                <a:ea typeface="Calibri"/>
              </a:rPr>
              <a:t>2013</a:t>
            </a:r>
            <a:r>
              <a:rPr lang="ru-RU" dirty="0" smtClean="0">
                <a:solidFill>
                  <a:srgbClr val="E5E5FF"/>
                </a:solidFill>
                <a:effectLst/>
                <a:latin typeface="Times New Roman"/>
                <a:ea typeface="Calibri"/>
              </a:rPr>
              <a:t>: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533400" y="2133600"/>
            <a:ext cx="8153400" cy="4191000"/>
          </a:xfrm>
        </p:spPr>
        <p:txBody>
          <a:bodyPr/>
          <a:lstStyle/>
          <a:p>
            <a:pPr marL="685800" algn="just">
              <a:lnSpc>
                <a:spcPct val="150000"/>
              </a:lnSpc>
              <a:spcAft>
                <a:spcPts val="0"/>
              </a:spcAft>
              <a:defRPr/>
            </a:pPr>
            <a:r>
              <a:rPr lang="en-US" sz="2400" dirty="0" smtClean="0">
                <a:effectLst/>
                <a:latin typeface="Times New Roman"/>
                <a:ea typeface="Calibri"/>
                <a:cs typeface="Times New Roman"/>
              </a:rPr>
              <a:t>Competitions on 27 sports will be held during the </a:t>
            </a:r>
            <a:r>
              <a:rPr lang="en-US" sz="2400" dirty="0" err="1" smtClean="0">
                <a:effectLst/>
                <a:latin typeface="Times New Roman"/>
                <a:ea typeface="Calibri"/>
                <a:cs typeface="Times New Roman"/>
              </a:rPr>
              <a:t>Universiade</a:t>
            </a:r>
            <a:r>
              <a:rPr lang="en-US" sz="2400" dirty="0">
                <a:effectLst/>
                <a:latin typeface="Times New Roman"/>
                <a:ea typeface="Calibri"/>
                <a:cs typeface="Times New Roman"/>
              </a:rPr>
              <a:t>;</a:t>
            </a:r>
            <a:endParaRPr lang="ru-RU" sz="2400" dirty="0" smtClean="0">
              <a:effectLst/>
              <a:latin typeface="Times New Roman"/>
              <a:ea typeface="Calibri"/>
              <a:cs typeface="Times New Roman"/>
            </a:endParaRPr>
          </a:p>
          <a:p>
            <a:pPr marL="685800" algn="just">
              <a:lnSpc>
                <a:spcPct val="150000"/>
              </a:lnSpc>
              <a:spcAft>
                <a:spcPts val="0"/>
              </a:spcAft>
              <a:defRPr/>
            </a:pPr>
            <a:r>
              <a:rPr lang="en-US" sz="2400" dirty="0" smtClean="0">
                <a:effectLst/>
                <a:latin typeface="Times New Roman"/>
                <a:ea typeface="Calibri"/>
                <a:cs typeface="Times New Roman"/>
              </a:rPr>
              <a:t>About 12 thousand athletes will take part in this competition; </a:t>
            </a:r>
            <a:endParaRPr lang="ru-RU" sz="2400" dirty="0" smtClean="0">
              <a:effectLst/>
              <a:latin typeface="Times New Roman"/>
              <a:ea typeface="Calibri"/>
              <a:cs typeface="Times New Roman"/>
            </a:endParaRPr>
          </a:p>
          <a:p>
            <a:pPr marL="685800" algn="just">
              <a:lnSpc>
                <a:spcPct val="150000"/>
              </a:lnSpc>
              <a:spcAft>
                <a:spcPts val="0"/>
              </a:spcAft>
              <a:defRPr/>
            </a:pPr>
            <a:r>
              <a:rPr lang="en-US" sz="2400" dirty="0" smtClean="0">
                <a:effectLst/>
                <a:latin typeface="Times New Roman"/>
                <a:ea typeface="Calibri"/>
                <a:cs typeface="Times New Roman"/>
              </a:rPr>
              <a:t>170 countries  will come to the </a:t>
            </a:r>
            <a:r>
              <a:rPr lang="en-US" sz="2400" dirty="0" err="1" smtClean="0">
                <a:effectLst/>
                <a:latin typeface="Times New Roman"/>
                <a:ea typeface="Calibri"/>
                <a:cs typeface="Times New Roman"/>
              </a:rPr>
              <a:t>Universiade</a:t>
            </a:r>
            <a:r>
              <a:rPr lang="en-US" sz="2400" dirty="0">
                <a:effectLst/>
                <a:latin typeface="Times New Roman"/>
                <a:ea typeface="Calibri"/>
                <a:cs typeface="Times New Roman"/>
              </a:rPr>
              <a:t>;</a:t>
            </a:r>
            <a:endParaRPr lang="ru-RU" sz="2400" dirty="0">
              <a:effectLst/>
              <a:latin typeface="Times New Roman"/>
              <a:ea typeface="Calibri"/>
              <a:cs typeface="Times New Roman"/>
            </a:endParaRPr>
          </a:p>
          <a:p>
            <a:pPr marL="685800" algn="just">
              <a:lnSpc>
                <a:spcPct val="150000"/>
              </a:lnSpc>
              <a:spcAft>
                <a:spcPts val="0"/>
              </a:spcAft>
              <a:defRPr/>
            </a:pPr>
            <a:r>
              <a:rPr lang="en-US" sz="2400" dirty="0" smtClean="0">
                <a:effectLst/>
                <a:latin typeface="Times New Roman"/>
                <a:ea typeface="Calibri"/>
                <a:cs typeface="Times New Roman"/>
              </a:rPr>
              <a:t>64 venues will be used for the </a:t>
            </a:r>
            <a:r>
              <a:rPr lang="en-US" sz="2400" dirty="0" err="1" smtClean="0">
                <a:effectLst/>
                <a:latin typeface="Times New Roman"/>
                <a:ea typeface="Calibri"/>
                <a:cs typeface="Times New Roman"/>
              </a:rPr>
              <a:t>Universiade</a:t>
            </a:r>
            <a:r>
              <a:rPr lang="en-US" sz="2400" dirty="0" smtClean="0">
                <a:effectLst/>
                <a:latin typeface="Times New Roman"/>
                <a:ea typeface="Calibri"/>
                <a:cs typeface="Times New Roman"/>
              </a:rPr>
              <a:t>, 36 of them are being specially built.</a:t>
            </a:r>
            <a:endParaRPr lang="ru-RU" sz="2400" dirty="0" smtClean="0">
              <a:effectLst/>
              <a:latin typeface="Calibri"/>
              <a:ea typeface="Calibri"/>
              <a:cs typeface="Times New Roman"/>
            </a:endParaRPr>
          </a:p>
          <a:p>
            <a:pPr marL="0" indent="0">
              <a:buFont typeface="Wingdings" pitchFamily="2" charset="2"/>
              <a:buNone/>
              <a:defRPr/>
            </a:pP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497553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3" y="3789040"/>
            <a:ext cx="7766248" cy="2664296"/>
          </a:xfrm>
        </p:spPr>
        <p:txBody>
          <a:bodyPr/>
          <a:lstStyle/>
          <a:p>
            <a:r>
              <a:rPr lang="en-US" dirty="0" smtClean="0"/>
              <a:t>Free </a:t>
            </a:r>
            <a:r>
              <a:rPr lang="en-US" dirty="0" err="1" smtClean="0"/>
              <a:t>callisthenics</a:t>
            </a:r>
            <a:r>
              <a:rPr lang="en-US" dirty="0" smtClean="0"/>
              <a:t> and Olympic </a:t>
            </a:r>
            <a:r>
              <a:rPr lang="en-US" dirty="0"/>
              <a:t>gymnastics</a:t>
            </a:r>
            <a:endParaRPr lang="ru-RU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9553" y="620688"/>
            <a:ext cx="3528391" cy="26008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8530" y="620689"/>
            <a:ext cx="3512825" cy="259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91872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4869160"/>
            <a:ext cx="8064896" cy="1584176"/>
          </a:xfrm>
        </p:spPr>
        <p:txBody>
          <a:bodyPr/>
          <a:lstStyle/>
          <a:p>
            <a:r>
              <a:rPr lang="en-US" dirty="0" smtClean="0"/>
              <a:t>Table tennis, tennis and badminton</a:t>
            </a:r>
            <a:endParaRPr lang="ru-RU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5537" y="303511"/>
            <a:ext cx="3178618" cy="21173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6130" y="2420888"/>
            <a:ext cx="3024932" cy="2232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2133" y="332656"/>
            <a:ext cx="3229459" cy="2376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8135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3789040"/>
            <a:ext cx="7982273" cy="2664296"/>
          </a:xfrm>
        </p:spPr>
        <p:txBody>
          <a:bodyPr/>
          <a:lstStyle/>
          <a:p>
            <a:r>
              <a:rPr lang="en-US" dirty="0" smtClean="0"/>
              <a:t>Track and field events and heavy </a:t>
            </a:r>
            <a:r>
              <a:rPr lang="en-US" dirty="0" err="1"/>
              <a:t>weighlifting</a:t>
            </a:r>
            <a:endParaRPr lang="ru-RU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71600" y="1379773"/>
            <a:ext cx="3404926" cy="198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1268761"/>
            <a:ext cx="3158743" cy="2094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619672" y="298683"/>
            <a:ext cx="6264696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600" b="1" dirty="0" smtClean="0">
                <a:gradFill>
                  <a:gsLst>
                    <a:gs pos="0">
                      <a:prstClr val="black"/>
                    </a:gs>
                    <a:gs pos="40000">
                      <a:prstClr val="black">
                        <a:lumMod val="75000"/>
                        <a:lumOff val="25000"/>
                      </a:prstClr>
                    </a:gs>
                    <a:gs pos="100000">
                      <a:srgbClr val="212745">
                        <a:alpha val="65000"/>
                      </a:srgb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ea typeface="+mj-ea"/>
                <a:cs typeface="+mj-cs"/>
              </a:rPr>
              <a:t>Athletics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53484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3933056"/>
            <a:ext cx="6974160" cy="1647056"/>
          </a:xfrm>
        </p:spPr>
        <p:txBody>
          <a:bodyPr/>
          <a:lstStyle/>
          <a:p>
            <a:r>
              <a:rPr lang="en-US" dirty="0" smtClean="0"/>
              <a:t>Diving and water polo</a:t>
            </a:r>
            <a:endParaRPr lang="ru-RU" dirty="0"/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31323" y="980728"/>
            <a:ext cx="3073268" cy="23042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3" y="1052736"/>
            <a:ext cx="3220794" cy="237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99410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3289" y="3789040"/>
            <a:ext cx="6512511" cy="1726128"/>
          </a:xfrm>
        </p:spPr>
        <p:txBody>
          <a:bodyPr/>
          <a:lstStyle/>
          <a:p>
            <a:r>
              <a:rPr lang="en-US" dirty="0" smtClean="0"/>
              <a:t>Fencing and boxing </a:t>
            </a:r>
            <a:endParaRPr lang="ru-RU" dirty="0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3568" y="887650"/>
            <a:ext cx="3560096" cy="2376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5575" y="886185"/>
            <a:ext cx="3251340" cy="23987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46197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3649" y="4372168"/>
            <a:ext cx="6902152" cy="1143000"/>
          </a:xfrm>
        </p:spPr>
        <p:txBody>
          <a:bodyPr/>
          <a:lstStyle/>
          <a:p>
            <a:r>
              <a:rPr lang="en-US" dirty="0" smtClean="0"/>
              <a:t>Football and rugby </a:t>
            </a:r>
            <a:endParaRPr lang="ru-RU" dirty="0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43608" y="1052736"/>
            <a:ext cx="3170478" cy="23370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052736"/>
            <a:ext cx="3466274" cy="23112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80889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3573016"/>
            <a:ext cx="8136905" cy="2592288"/>
          </a:xfrm>
        </p:spPr>
        <p:txBody>
          <a:bodyPr/>
          <a:lstStyle/>
          <a:p>
            <a:r>
              <a:rPr lang="en-US" dirty="0" smtClean="0"/>
              <a:t>Volleyball and beach </a:t>
            </a:r>
            <a:r>
              <a:rPr lang="en-US" dirty="0"/>
              <a:t>volleyball   </a:t>
            </a:r>
            <a:endParaRPr lang="ru-RU" dirty="0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78536" y="548680"/>
            <a:ext cx="3419079" cy="2520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5895" y="620688"/>
            <a:ext cx="3321046" cy="2448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82469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133</TotalTime>
  <Words>119</Words>
  <Application>Microsoft Office PowerPoint</Application>
  <PresentationFormat>Экран (4:3)</PresentationFormat>
  <Paragraphs>19</Paragraphs>
  <Slides>14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Воздушный поток</vt:lpstr>
      <vt:lpstr>Презентация PowerPoint</vt:lpstr>
      <vt:lpstr>XXVII World Summer Universiade in Kazan 2013:</vt:lpstr>
      <vt:lpstr>Free callisthenics and Olympic gymnastics</vt:lpstr>
      <vt:lpstr>Table tennis, tennis and badminton</vt:lpstr>
      <vt:lpstr>Track and field events and heavy weighlifting</vt:lpstr>
      <vt:lpstr>Diving and water polo</vt:lpstr>
      <vt:lpstr>Fencing and boxing </vt:lpstr>
      <vt:lpstr>Football and rugby </vt:lpstr>
      <vt:lpstr>Volleyball and beach volleyball   </vt:lpstr>
      <vt:lpstr>Synchronized swimming and swimming</vt:lpstr>
      <vt:lpstr>Boat-racing, rowing and canoeing</vt:lpstr>
      <vt:lpstr>Sambo, judo and Kurash  </vt:lpstr>
      <vt:lpstr>Basketball and field hockey </vt:lpstr>
      <vt:lpstr>Chess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Комп</dc:creator>
  <cp:lastModifiedBy>Комп</cp:lastModifiedBy>
  <cp:revision>16</cp:revision>
  <dcterms:created xsi:type="dcterms:W3CDTF">2013-01-29T04:55:33Z</dcterms:created>
  <dcterms:modified xsi:type="dcterms:W3CDTF">2013-01-29T09:04:03Z</dcterms:modified>
</cp:coreProperties>
</file>