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0033CC"/>
    <a:srgbClr val="FF5050"/>
    <a:srgbClr val="CC660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C77EAB2-E62C-4E22-89DC-1323AD051D6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CAABF72-EB7F-4A98-834B-046269907D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1169551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Карбоновые кислоты</a:t>
            </a:r>
            <a:endParaRPr lang="ru-RU" sz="7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1516551"/>
            <a:ext cx="3286148" cy="92333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 – COOH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endCxn id="14" idx="0"/>
          </p:cNvCxnSpPr>
          <p:nvPr/>
        </p:nvCxnSpPr>
        <p:spPr>
          <a:xfrm rot="5400000">
            <a:off x="2071676" y="2500302"/>
            <a:ext cx="1143007" cy="10001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>
            <a:outerShdw blurRad="50800" dist="254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18" idx="0"/>
          </p:cNvCxnSpPr>
          <p:nvPr/>
        </p:nvCxnSpPr>
        <p:spPr>
          <a:xfrm rot="16200000" flipH="1">
            <a:off x="2934433" y="3791696"/>
            <a:ext cx="3060821" cy="3571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>
            <a:outerShdw blurRad="50800" dist="254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4282" y="3571876"/>
            <a:ext cx="3857652" cy="830997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2n+1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COOH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050" y="5500702"/>
            <a:ext cx="3714776" cy="830997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2n-1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COOH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29190" y="3929066"/>
            <a:ext cx="3714776" cy="830997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800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2n-7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COOH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>
            <a:endCxn id="34" idx="0"/>
          </p:cNvCxnSpPr>
          <p:nvPr/>
        </p:nvCxnSpPr>
        <p:spPr>
          <a:xfrm rot="16200000" flipH="1">
            <a:off x="5393537" y="2536025"/>
            <a:ext cx="1500198" cy="12858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  <a:effectLst>
            <a:outerShdw blurRad="50800" dist="254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1169551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Карбоновые кислоты</a:t>
            </a:r>
            <a:endParaRPr lang="ru-RU" sz="7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571612"/>
            <a:ext cx="1500198" cy="52322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HCOOH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2714620"/>
            <a:ext cx="2214578" cy="52322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 – COOH</a:t>
            </a:r>
            <a:endParaRPr lang="ru-RU" sz="28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1785926"/>
            <a:ext cx="4500594" cy="52322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HOOC – CH</a:t>
            </a:r>
            <a:r>
              <a:rPr lang="en-US" sz="28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28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COOH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786190"/>
            <a:ext cx="5286412" cy="2246769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OH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HOOC – CH2 – C – CH2 – COOH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pPr algn="ctr"/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4572008"/>
            <a:ext cx="3429024" cy="1384995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 – CH</a:t>
            </a:r>
            <a:r>
              <a:rPr lang="en-US" sz="2800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COOH</a:t>
            </a:r>
          </a:p>
          <a:p>
            <a:pPr algn="ctr"/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</a:p>
          <a:p>
            <a:pPr algn="ctr"/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2285992"/>
            <a:ext cx="1928826" cy="52322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endParaRPr lang="ru-RU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3000372"/>
            <a:ext cx="2571768" cy="52322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HOOC – COOH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6182" y="3500438"/>
            <a:ext cx="4572032" cy="52322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 – (CH</a:t>
            </a:r>
            <a:r>
              <a:rPr lang="en-US" sz="2800" baseline="-250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 – CH</a:t>
            </a:r>
            <a:r>
              <a:rPr lang="en-US" sz="2800" baseline="-250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 – COOH </a:t>
            </a:r>
            <a:endParaRPr lang="ru-RU" sz="2800" dirty="0">
              <a:solidFill>
                <a:srgbClr val="CC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4414" y="6143644"/>
            <a:ext cx="6715172" cy="523220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800" baseline="-250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– (CH</a:t>
            </a:r>
            <a:r>
              <a:rPr lang="en-US" sz="2800" baseline="-250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– CH = CH – (CH</a:t>
            </a:r>
            <a:r>
              <a:rPr lang="en-US" sz="2800" baseline="-250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dirty="0" smtClean="0">
                <a:solidFill>
                  <a:srgbClr val="6699FF"/>
                </a:solidFill>
                <a:latin typeface="Times New Roman" pitchFamily="18" charset="0"/>
                <a:cs typeface="Times New Roman" pitchFamily="18" charset="0"/>
              </a:rPr>
              <a:t> – COOH</a:t>
            </a:r>
            <a:endParaRPr lang="ru-RU" sz="2800" dirty="0">
              <a:solidFill>
                <a:srgbClr val="669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3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-6007"/>
            <a:ext cx="4357686" cy="6864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-357222" y="2143116"/>
            <a:ext cx="5572164" cy="1938992"/>
          </a:xfrm>
          <a:prstGeom prst="rect">
            <a:avLst/>
          </a:prstGeom>
          <a:noFill/>
          <a:effectLst>
            <a:outerShdw blurRad="50800" dist="12700" dir="5400000" algn="ctr" rotWithShape="0">
              <a:schemeClr val="bg1">
                <a:alpha val="7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Шкала кислотности</a:t>
            </a:r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  <a:effectLst>
          <a:outerShdw blurRad="50800" dist="25400" dir="5400000" algn="ctr" rotWithShape="0">
            <a:schemeClr val="bg1"/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</TotalTime>
  <Words>68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Техническая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</dc:creator>
  <cp:lastModifiedBy>Пантюшина Людмила Васильевна</cp:lastModifiedBy>
  <cp:revision>7</cp:revision>
  <dcterms:created xsi:type="dcterms:W3CDTF">2013-01-15T18:45:11Z</dcterms:created>
  <dcterms:modified xsi:type="dcterms:W3CDTF">2013-01-16T06:44:50Z</dcterms:modified>
</cp:coreProperties>
</file>