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0" r:id="rId6"/>
    <p:sldId id="262" r:id="rId7"/>
    <p:sldId id="261" r:id="rId8"/>
    <p:sldId id="264" r:id="rId9"/>
    <p:sldId id="269" r:id="rId10"/>
    <p:sldId id="265" r:id="rId11"/>
    <p:sldId id="270" r:id="rId12"/>
    <p:sldId id="266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3333FF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F18A-00F9-41E8-86DF-43FDF86D6D3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BED4-C6B9-47CB-BB07-029A4D143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F18A-00F9-41E8-86DF-43FDF86D6D3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BED4-C6B9-47CB-BB07-029A4D143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F18A-00F9-41E8-86DF-43FDF86D6D3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BED4-C6B9-47CB-BB07-029A4D143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F18A-00F9-41E8-86DF-43FDF86D6D3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BED4-C6B9-47CB-BB07-029A4D143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F18A-00F9-41E8-86DF-43FDF86D6D3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BED4-C6B9-47CB-BB07-029A4D143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F18A-00F9-41E8-86DF-43FDF86D6D3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BED4-C6B9-47CB-BB07-029A4D143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F18A-00F9-41E8-86DF-43FDF86D6D3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BED4-C6B9-47CB-BB07-029A4D143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F18A-00F9-41E8-86DF-43FDF86D6D3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BED4-C6B9-47CB-BB07-029A4D143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F18A-00F9-41E8-86DF-43FDF86D6D3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BED4-C6B9-47CB-BB07-029A4D143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F18A-00F9-41E8-86DF-43FDF86D6D3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BED4-C6B9-47CB-BB07-029A4D143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F18A-00F9-41E8-86DF-43FDF86D6D3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2BED4-C6B9-47CB-BB07-029A4D143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4F18A-00F9-41E8-86DF-43FDF86D6D3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BED4-C6B9-47CB-BB07-029A4D143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llday.ru/uploads/posts/1191269027_c411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microsoft.com/office/2007/relationships/media" Target="../media/media1.mp3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imfan.edu-kost.kz/new_sait/FELIX.GIF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 занимательной математики</a:t>
            </a:r>
            <a:endParaRPr lang="ru-RU" sz="72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2" descr="D:\мама\ученик школа\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2475331" cy="207170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Картинка 51 из 31977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84" y="4500570"/>
            <a:ext cx="1611215" cy="199447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5150" y="0"/>
            <a:ext cx="22288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уб 4"/>
          <p:cNvSpPr/>
          <p:nvPr/>
        </p:nvSpPr>
        <p:spPr>
          <a:xfrm>
            <a:off x="5357818" y="3357562"/>
            <a:ext cx="3000396" cy="3286148"/>
          </a:xfrm>
          <a:prstGeom prst="cube">
            <a:avLst/>
          </a:prstGeom>
          <a:solidFill>
            <a:schemeClr val="tx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5715040" cy="1143000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Черный ящик</a:t>
            </a:r>
            <a:endParaRPr lang="ru-RU" sz="54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Documents and Settings\Пользователь\Мои документы\Мамино\картинки\cartoon-owl-teacher-with-book-58f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500174"/>
            <a:ext cx="2410766" cy="225903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Picture 2" descr="C:\Documents and Settings\Пользователь\Мои документы\Мамино\картинки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214554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Богатырская сила</a:t>
            </a:r>
            <a:endParaRPr lang="ru-RU" sz="5400" dirty="0"/>
          </a:p>
        </p:txBody>
      </p:sp>
      <p:pic>
        <p:nvPicPr>
          <p:cNvPr id="4" name="Picture 7" descr="богатыри русские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32" y="1785925"/>
            <a:ext cx="4500594" cy="3108963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103674"/>
            <a:ext cx="892971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3D3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датчика силы в течение 5 секунд вы измеряете среднюю силу каждого участника команды и </a:t>
            </a:r>
            <a:r>
              <a:rPr lang="ru-RU" sz="2800" b="1" dirty="0" smtClean="0">
                <a:solidFill>
                  <a:srgbClr val="3D3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вычисляете </a:t>
            </a:r>
            <a:r>
              <a:rPr lang="ru-RU" sz="2800" b="1" i="1" dirty="0" smtClean="0">
                <a:solidFill>
                  <a:srgbClr val="3D3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среднюю силу </a:t>
            </a:r>
            <a:r>
              <a:rPr lang="ru-RU" sz="2800" b="1" i="1" dirty="0" smtClean="0">
                <a:solidFill>
                  <a:srgbClr val="3D3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вашей группы.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3786190"/>
            <a:ext cx="8229600" cy="1143000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ИНФОРМАТИКА</a:t>
            </a:r>
            <a:endParaRPr lang="ru-RU" sz="54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7" descr="D:\мама\рисунки и картинки\математика\матем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357454" cy="3265790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15" descr="OW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43570" y="357166"/>
            <a:ext cx="2928958" cy="3150421"/>
          </a:xfrm>
          <a:prstGeom prst="rect">
            <a:avLst/>
          </a:prstGeom>
          <a:noFill/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Пользователь\Мои документы\Мамино\картинки\cartoon-owl-teacher-with-book-58f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05124"/>
            <a:ext cx="5072098" cy="47528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500042"/>
            <a:ext cx="7715304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j00885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071942"/>
            <a:ext cx="2376179" cy="257174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5872178" cy="1143000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Мозговой штурм</a:t>
            </a:r>
            <a:endParaRPr lang="ru-RU" sz="54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857364"/>
            <a:ext cx="8229600" cy="3482981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1 минуту ответить на 10 вопросов. Нет ответа, можно перейти к другому вопросу</a:t>
            </a:r>
            <a:r>
              <a:rPr lang="ru-RU" dirty="0" smtClean="0">
                <a:solidFill>
                  <a:srgbClr val="3333FF"/>
                </a:solidFill>
              </a:rPr>
              <a:t>.</a:t>
            </a:r>
            <a:endParaRPr lang="ru-RU" dirty="0">
              <a:solidFill>
                <a:srgbClr val="3333FF"/>
              </a:solidFill>
            </a:endParaRPr>
          </a:p>
        </p:txBody>
      </p:sp>
      <p:pic>
        <p:nvPicPr>
          <p:cNvPr id="4" name="Picture 4" descr="j0232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9812" y="357166"/>
            <a:ext cx="17541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2" descr="C:\Documents and Settings\Пользователь\Мои документы\Мои рисунки\всякое мамино\klou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214818"/>
            <a:ext cx="1877577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с  прошлого компа\d\пешковская СШ\Пешковская СШ\КАРТИНКИ И РИСУНКИ\nn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28604"/>
            <a:ext cx="1980798" cy="250030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42976" y="285728"/>
            <a:ext cx="5786478" cy="923330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Расшифруйте!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928802"/>
            <a:ext cx="371477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80:2 ОНОЖКА</a:t>
            </a:r>
            <a:endParaRPr lang="ru-RU" sz="40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4331" y="3244334"/>
            <a:ext cx="3626955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     </a:t>
            </a:r>
            <a:r>
              <a:rPr lang="ru-RU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100-97 ЛЛЕР,  </a:t>
            </a: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4714884"/>
            <a:ext cx="2000264" cy="76944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5х8 А</a:t>
            </a:r>
            <a:endParaRPr lang="ru-RU" sz="44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4643446"/>
            <a:ext cx="2853604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6-5 ЦОВО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43306" y="3286124"/>
            <a:ext cx="3626955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     </a:t>
            </a:r>
            <a:r>
              <a:rPr lang="ru-RU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100-97 ЛЛЕР,  </a:t>
            </a: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/>
              <a:t> </a:t>
            </a:r>
            <a:endParaRPr lang="ru-RU" dirty="0"/>
          </a:p>
        </p:txBody>
      </p:sp>
      <p:pic>
        <p:nvPicPr>
          <p:cNvPr id="13" name="Picture 2" descr="D:\мама\ученик школа\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286124"/>
            <a:ext cx="1428750" cy="222408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Математические ребусы.</a:t>
            </a:r>
            <a:endParaRPr lang="ru-RU" sz="5400" dirty="0"/>
          </a:p>
        </p:txBody>
      </p:sp>
      <p:pic>
        <p:nvPicPr>
          <p:cNvPr id="1026" name="Picture 2" descr="rebus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5"/>
            <a:ext cx="5857916" cy="232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Picture 2" descr="rebus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143380"/>
            <a:ext cx="597354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Пользователь\Мои документы\Downloads\Новая папка\826122024540943417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7846151" cy="4377925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Математические ребусы.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Мои рисунки\всякое мамино\245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3524275" cy="264320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Documents and Settings\Пользователь\Мои документы\Мои рисунки\всякое мамино\e804fc1c6885ca6e060f276fdf0cccb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786190"/>
            <a:ext cx="3571900" cy="247285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 rot="20124215">
            <a:off x="136825" y="2884040"/>
            <a:ext cx="9032566" cy="101566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Музыкальная пауза</a:t>
            </a:r>
            <a:endParaRPr lang="ru-RU" sz="6000" dirty="0"/>
          </a:p>
        </p:txBody>
      </p:sp>
      <p:pic>
        <p:nvPicPr>
          <p:cNvPr id="2" name="Детские песни - Из чего же сделаны наши мальчишки1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28"/>
            <a:ext cx="8143932" cy="923330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C00FF"/>
                </a:solidFill>
              </a:rPr>
              <a:t>Математический Ералаш</a:t>
            </a:r>
            <a:endParaRPr lang="ru-RU" sz="5400" b="1" dirty="0">
              <a:solidFill>
                <a:srgbClr val="CC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3429000"/>
            <a:ext cx="1500198" cy="255454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40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1 1 1 </a:t>
            </a:r>
          </a:p>
          <a:p>
            <a:pPr algn="ctr"/>
            <a:r>
              <a:rPr lang="ru-RU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2 2 2</a:t>
            </a:r>
          </a:p>
          <a:p>
            <a:pPr algn="ctr"/>
            <a:r>
              <a:rPr lang="ru-RU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3 3 3</a:t>
            </a:r>
            <a:endParaRPr lang="ru-RU" sz="40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643050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Расставьте цифры так, чтобы сумма цифр была одна и та же по горизонтали и по вертикали.</a:t>
            </a:r>
            <a:endParaRPr lang="ru-RU" sz="3600" dirty="0">
              <a:solidFill>
                <a:srgbClr val="3333FF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56022">
            <a:off x="6357950" y="3500438"/>
            <a:ext cx="22383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Documents and Settings\Пользователь\Мои документы\Мамино\картинки\x_50ee6e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75096">
            <a:off x="214282" y="3286124"/>
            <a:ext cx="2054224" cy="214328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Поставьте числа 1, 2, 3,4 так, чтобы по горизонтали и по вертикали не было одинаковых цифр</a:t>
            </a:r>
            <a:endParaRPr lang="ru-RU" b="1" dirty="0" smtClean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C00FF"/>
                </a:solidFill>
              </a:rPr>
              <a:t>Математический Ералаш</a:t>
            </a:r>
            <a:endParaRPr lang="ru-RU" sz="5400" b="1" dirty="0">
              <a:solidFill>
                <a:srgbClr val="CC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249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0100" y="4071942"/>
            <a:ext cx="1857388" cy="1500198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4286256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CC00FF"/>
                </a:solidFill>
              </a:rPr>
              <a:t>1</a:t>
            </a:r>
            <a:endParaRPr lang="ru-RU" sz="5400" b="1" dirty="0">
              <a:solidFill>
                <a:srgbClr val="CC00FF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7620" y="5214950"/>
            <a:ext cx="1857388" cy="1500198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5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57620" y="3143248"/>
            <a:ext cx="1857388" cy="1500198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54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9388" y="3357562"/>
            <a:ext cx="1857388" cy="1500198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54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3333FF"/>
                </a:solidFill>
              </a:rPr>
              <a:t>Сумма двух чисел равна 462. Одно из них оканчивается нулем. Если этот нуль зачеркнуть, то получится второе число. Найдите эти числа. 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C00FF"/>
                </a:solidFill>
              </a:rPr>
              <a:t>Математический Ералаш</a:t>
            </a:r>
            <a:endParaRPr lang="ru-RU" sz="5400" b="1" dirty="0">
              <a:solidFill>
                <a:srgbClr val="CC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249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pic>
        <p:nvPicPr>
          <p:cNvPr id="12" name="Picture 9" descr="http://imfan.edu-kost.kz/new_sait/FELIX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14282" y="2786058"/>
            <a:ext cx="7715304" cy="362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EB2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154</Words>
  <Application>Microsoft Office PowerPoint</Application>
  <PresentationFormat>Экран (4:3)</PresentationFormat>
  <Paragraphs>35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Час занимательной математики</vt:lpstr>
      <vt:lpstr>Мозговой штурм</vt:lpstr>
      <vt:lpstr>Слайд 3</vt:lpstr>
      <vt:lpstr>Математические ребусы.</vt:lpstr>
      <vt:lpstr>Математические ребусы.</vt:lpstr>
      <vt:lpstr>Слайд 6</vt:lpstr>
      <vt:lpstr>  </vt:lpstr>
      <vt:lpstr>Математический Ералаш</vt:lpstr>
      <vt:lpstr>Математический Ералаш</vt:lpstr>
      <vt:lpstr>Черный ящик</vt:lpstr>
      <vt:lpstr>Богатырская сила</vt:lpstr>
      <vt:lpstr>ИНФОРМАТИКА</vt:lpstr>
      <vt:lpstr>Слайд 13</vt:lpstr>
    </vt:vector>
  </TitlesOfParts>
  <Company>User,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2012-12-02T18:14:22Z</dcterms:created>
  <dcterms:modified xsi:type="dcterms:W3CDTF">2013-01-13T15:50:23Z</dcterms:modified>
</cp:coreProperties>
</file>