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0"/>
  </p:notes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6" r:id="rId13"/>
    <p:sldId id="275" r:id="rId14"/>
    <p:sldId id="277" r:id="rId15"/>
    <p:sldId id="274" r:id="rId16"/>
    <p:sldId id="273" r:id="rId17"/>
    <p:sldId id="272" r:id="rId18"/>
    <p:sldId id="278" r:id="rId19"/>
    <p:sldId id="280" r:id="rId20"/>
    <p:sldId id="282" r:id="rId21"/>
    <p:sldId id="269" r:id="rId22"/>
    <p:sldId id="290" r:id="rId23"/>
    <p:sldId id="288" r:id="rId24"/>
    <p:sldId id="270" r:id="rId25"/>
    <p:sldId id="279" r:id="rId26"/>
    <p:sldId id="284" r:id="rId27"/>
    <p:sldId id="281" r:id="rId28"/>
    <p:sldId id="283" r:id="rId29"/>
    <p:sldId id="287" r:id="rId30"/>
    <p:sldId id="294" r:id="rId31"/>
    <p:sldId id="286" r:id="rId32"/>
    <p:sldId id="271" r:id="rId33"/>
    <p:sldId id="289" r:id="rId34"/>
    <p:sldId id="295" r:id="rId35"/>
    <p:sldId id="285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1853" autoAdjust="0"/>
  </p:normalViewPr>
  <p:slideViewPr>
    <p:cSldViewPr>
      <p:cViewPr>
        <p:scale>
          <a:sx n="70" d="100"/>
          <a:sy n="70" d="100"/>
        </p:scale>
        <p:origin x="-1062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8F164F-2FB5-4709-B4BF-75F6EC8BBD63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3371D1-D779-46CB-B25A-6783AC7FC99F}" type="pres">
      <dgm:prSet presAssocID="{1C8F164F-2FB5-4709-B4BF-75F6EC8BBD6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632142B8-B7C7-4AB5-B6A9-4CD37842A7EB}" type="presOf" srcId="{1C8F164F-2FB5-4709-B4BF-75F6EC8BBD63}" destId="{253371D1-D779-46CB-B25A-6783AC7FC99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28F18-D407-454E-9AF1-8AC75E9D41F6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1EF4F-4B17-493E-A580-430A56AA48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613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1EF4F-4B17-493E-A580-430A56AA480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E1EF4F-4B17-493E-A580-430A56AA480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72BC-BD95-4F26-9B49-53F592A8D4F3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3100-DFDC-4898-803F-996189081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72BC-BD95-4F26-9B49-53F592A8D4F3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3100-DFDC-4898-803F-996189081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72BC-BD95-4F26-9B49-53F592A8D4F3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3100-DFDC-4898-803F-996189081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72BC-BD95-4F26-9B49-53F592A8D4F3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3100-DFDC-4898-803F-996189081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72BC-BD95-4F26-9B49-53F592A8D4F3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3100-DFDC-4898-803F-996189081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72BC-BD95-4F26-9B49-53F592A8D4F3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3100-DFDC-4898-803F-996189081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72BC-BD95-4F26-9B49-53F592A8D4F3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3100-DFDC-4898-803F-996189081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72BC-BD95-4F26-9B49-53F592A8D4F3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3100-DFDC-4898-803F-996189081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72BC-BD95-4F26-9B49-53F592A8D4F3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3100-DFDC-4898-803F-996189081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72BC-BD95-4F26-9B49-53F592A8D4F3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E3100-DFDC-4898-803F-9961890818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672BC-BD95-4F26-9B49-53F592A8D4F3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9FE3100-DFDC-4898-803F-9961890818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8672BC-BD95-4F26-9B49-53F592A8D4F3}" type="datetimeFigureOut">
              <a:rPr lang="ru-RU" smtClean="0"/>
              <a:pPr/>
              <a:t>30.01.2013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FE3100-DFDC-4898-803F-99618908188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&#1089;&#1083;&#1072;&#1081;&#1076;%202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slide" Target="slide24.xml"/><Relationship Id="rId18" Type="http://schemas.openxmlformats.org/officeDocument/2006/relationships/slide" Target="slide6.xml"/><Relationship Id="rId26" Type="http://schemas.openxmlformats.org/officeDocument/2006/relationships/slide" Target="slide21.xml"/><Relationship Id="rId39" Type="http://schemas.openxmlformats.org/officeDocument/2006/relationships/slide" Target="slide28.xml"/><Relationship Id="rId3" Type="http://schemas.openxmlformats.org/officeDocument/2006/relationships/slide" Target="slide12.xml"/><Relationship Id="rId21" Type="http://schemas.openxmlformats.org/officeDocument/2006/relationships/hyperlink" Target="&#1089;&#1083;&#1072;&#1081;&#1076;%209" TargetMode="External"/><Relationship Id="rId34" Type="http://schemas.openxmlformats.org/officeDocument/2006/relationships/slide" Target="slide36.xml"/><Relationship Id="rId7" Type="http://schemas.openxmlformats.org/officeDocument/2006/relationships/slide" Target="slide19.xml"/><Relationship Id="rId12" Type="http://schemas.openxmlformats.org/officeDocument/2006/relationships/slide" Target="slide23.xml"/><Relationship Id="rId17" Type="http://schemas.openxmlformats.org/officeDocument/2006/relationships/slide" Target="slide5.xml"/><Relationship Id="rId25" Type="http://schemas.openxmlformats.org/officeDocument/2006/relationships/hyperlink" Target="&#1089;&#1083;&#1072;&#1081;&#1076;%2021" TargetMode="External"/><Relationship Id="rId33" Type="http://schemas.openxmlformats.org/officeDocument/2006/relationships/slide" Target="slide34.xml"/><Relationship Id="rId38" Type="http://schemas.openxmlformats.org/officeDocument/2006/relationships/slide" Target="slide27.xml"/><Relationship Id="rId2" Type="http://schemas.openxmlformats.org/officeDocument/2006/relationships/notesSlide" Target="../notesSlides/notesSlide1.xml"/><Relationship Id="rId16" Type="http://schemas.openxmlformats.org/officeDocument/2006/relationships/slide" Target="slide4.xml"/><Relationship Id="rId20" Type="http://schemas.openxmlformats.org/officeDocument/2006/relationships/slide" Target="slide8.xml"/><Relationship Id="rId29" Type="http://schemas.openxmlformats.org/officeDocument/2006/relationships/slide" Target="slide3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3.xml"/><Relationship Id="rId11" Type="http://schemas.openxmlformats.org/officeDocument/2006/relationships/slide" Target="slide20.xml"/><Relationship Id="rId24" Type="http://schemas.openxmlformats.org/officeDocument/2006/relationships/slide" Target="slide11.xml"/><Relationship Id="rId32" Type="http://schemas.openxmlformats.org/officeDocument/2006/relationships/slide" Target="slide33.xml"/><Relationship Id="rId37" Type="http://schemas.openxmlformats.org/officeDocument/2006/relationships/slide" Target="slide26.xml"/><Relationship Id="rId40" Type="http://schemas.openxmlformats.org/officeDocument/2006/relationships/slide" Target="slide29.xml"/><Relationship Id="rId5" Type="http://schemas.openxmlformats.org/officeDocument/2006/relationships/slide" Target="slide18.xml"/><Relationship Id="rId15" Type="http://schemas.openxmlformats.org/officeDocument/2006/relationships/slide" Target="slide3.xml"/><Relationship Id="rId23" Type="http://schemas.openxmlformats.org/officeDocument/2006/relationships/slide" Target="slide10.xml"/><Relationship Id="rId28" Type="http://schemas.openxmlformats.org/officeDocument/2006/relationships/slide" Target="slide30.xml"/><Relationship Id="rId36" Type="http://schemas.openxmlformats.org/officeDocument/2006/relationships/slide" Target="slide38.xml"/><Relationship Id="rId10" Type="http://schemas.openxmlformats.org/officeDocument/2006/relationships/slide" Target="slide17.xml"/><Relationship Id="rId19" Type="http://schemas.openxmlformats.org/officeDocument/2006/relationships/slide" Target="slide7.xml"/><Relationship Id="rId31" Type="http://schemas.openxmlformats.org/officeDocument/2006/relationships/slide" Target="slide32.xml"/><Relationship Id="rId4" Type="http://schemas.openxmlformats.org/officeDocument/2006/relationships/slide" Target="slide14.xml"/><Relationship Id="rId9" Type="http://schemas.openxmlformats.org/officeDocument/2006/relationships/slide" Target="slide16.xml"/><Relationship Id="rId14" Type="http://schemas.openxmlformats.org/officeDocument/2006/relationships/slide" Target="slide25.xml"/><Relationship Id="rId22" Type="http://schemas.openxmlformats.org/officeDocument/2006/relationships/slide" Target="slide9.xml"/><Relationship Id="rId27" Type="http://schemas.openxmlformats.org/officeDocument/2006/relationships/slide" Target="slide22.xml"/><Relationship Id="rId30" Type="http://schemas.openxmlformats.org/officeDocument/2006/relationships/slide" Target="slide35.xml"/><Relationship Id="rId35" Type="http://schemas.openxmlformats.org/officeDocument/2006/relationships/slide" Target="slide3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1.gi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&#1089;&#1083;&#1072;&#1081;&#1076;%202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Татьяна\Pictures\iCA02SCO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55576" y="1988840"/>
            <a:ext cx="7772400" cy="2160240"/>
          </a:xfrm>
        </p:spPr>
        <p:txBody>
          <a:bodyPr/>
          <a:lstStyle/>
          <a:p>
            <a:r>
              <a:rPr lang="en-US" smtClean="0"/>
              <a:t>Do             You             Know </a:t>
            </a:r>
            <a:br>
              <a:rPr lang="en-US" smtClean="0"/>
            </a:br>
            <a:r>
              <a:rPr lang="en-US" smtClean="0"/>
              <a:t>    Britain                Well ?              </a:t>
            </a: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6093296"/>
            <a:ext cx="26992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Kartashova  T. M.</a:t>
            </a:r>
          </a:p>
          <a:p>
            <a:endParaRPr lang="en-US" smtClean="0"/>
          </a:p>
          <a:p>
            <a:endParaRPr lang="ru-RU" smtClean="0"/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ea typeface="Cambria" pitchFamily="18" charset="0"/>
                <a:cs typeface="Times New Roman" pitchFamily="18" charset="0"/>
              </a:rPr>
              <a:t>The  main  activity  </a:t>
            </a:r>
            <a:r>
              <a:rPr lang="ru-RU" sz="3200" smtClean="0">
                <a:ea typeface="Cambria" pitchFamily="18" charset="0"/>
                <a:cs typeface="Times New Roman" pitchFamily="18" charset="0"/>
              </a:rPr>
              <a:t> </a:t>
            </a:r>
            <a:r>
              <a:rPr lang="en-US" sz="3200" smtClean="0">
                <a:ea typeface="Cambria" pitchFamily="18" charset="0"/>
                <a:cs typeface="Times New Roman" pitchFamily="18" charset="0"/>
              </a:rPr>
              <a:t>in   this   part  of   Britain  is   farming.  It   used  to   be  known   for   its   pirates. </a:t>
            </a:r>
            <a:endParaRPr lang="ru-RU" sz="3200"/>
          </a:p>
        </p:txBody>
      </p:sp>
      <p:grpSp>
        <p:nvGrpSpPr>
          <p:cNvPr id="5" name="Группа 4"/>
          <p:cNvGrpSpPr/>
          <p:nvPr/>
        </p:nvGrpSpPr>
        <p:grpSpPr>
          <a:xfrm>
            <a:off x="2843808" y="5517232"/>
            <a:ext cx="3744416" cy="584775"/>
            <a:chOff x="2843808" y="5517232"/>
            <a:chExt cx="3744416" cy="584775"/>
          </a:xfrm>
        </p:grpSpPr>
        <p:sp>
          <p:nvSpPr>
            <p:cNvPr id="3" name="TextBox 2"/>
            <p:cNvSpPr txBox="1"/>
            <p:nvPr/>
          </p:nvSpPr>
          <p:spPr>
            <a:xfrm>
              <a:off x="2843808" y="5589240"/>
              <a:ext cx="3528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059832" y="5517232"/>
              <a:ext cx="35283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The   Southwest     </a:t>
              </a:r>
              <a:endParaRPr lang="ru-RU" sz="320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956376" y="6309320"/>
            <a:ext cx="118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</a:t>
            </a:r>
            <a:r>
              <a:rPr lang="en-US" smtClean="0">
                <a:hlinkClick r:id="rId2" action="ppaction://hlinkfile"/>
              </a:rPr>
              <a:t>back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64704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This  part  of   England  is  very  flat.  It’ s  a  farming  region  too  and  is rather   isolated   from   the  continent. </a:t>
            </a:r>
            <a:endParaRPr lang="ru-RU" sz="3200"/>
          </a:p>
        </p:txBody>
      </p:sp>
      <p:sp>
        <p:nvSpPr>
          <p:cNvPr id="3" name="TextBox 2"/>
          <p:cNvSpPr txBox="1"/>
          <p:nvPr/>
        </p:nvSpPr>
        <p:spPr>
          <a:xfrm>
            <a:off x="2699792" y="5445224"/>
            <a:ext cx="44644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East   Anglia</a:t>
            </a:r>
            <a:endParaRPr lang="ru-RU" sz="3200"/>
          </a:p>
        </p:txBody>
      </p:sp>
      <p:sp>
        <p:nvSpPr>
          <p:cNvPr id="4" name="TextBox 3"/>
          <p:cNvSpPr txBox="1"/>
          <p:nvPr/>
        </p:nvSpPr>
        <p:spPr>
          <a:xfrm>
            <a:off x="8100392" y="6453336"/>
            <a:ext cx="832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</a:t>
            </a:r>
            <a:r>
              <a:rPr lang="en-US" smtClean="0">
                <a:hlinkClick r:id="rId2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6409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During  her  reign  the   Spanish  Armada  was  defeated.  She never  married.   She is  famous  for   the  saying   “</a:t>
            </a:r>
            <a:r>
              <a:rPr lang="en-US" sz="3200" i="1" smtClean="0"/>
              <a:t>I  have  the  body of  a weak   and a  feeble  woman,   but  I have  the  heart   and  stomach of  a King.” </a:t>
            </a:r>
            <a:endParaRPr lang="ru-RU" sz="3200" i="1"/>
          </a:p>
        </p:txBody>
      </p:sp>
      <p:grpSp>
        <p:nvGrpSpPr>
          <p:cNvPr id="5" name="Группа 4"/>
          <p:cNvGrpSpPr/>
          <p:nvPr/>
        </p:nvGrpSpPr>
        <p:grpSpPr>
          <a:xfrm>
            <a:off x="2627784" y="3140968"/>
            <a:ext cx="3420956" cy="3393088"/>
            <a:chOff x="2627784" y="3140968"/>
            <a:chExt cx="3420956" cy="3393088"/>
          </a:xfrm>
        </p:grpSpPr>
        <p:sp>
          <p:nvSpPr>
            <p:cNvPr id="3" name="TextBox 2"/>
            <p:cNvSpPr txBox="1"/>
            <p:nvPr/>
          </p:nvSpPr>
          <p:spPr>
            <a:xfrm>
              <a:off x="2627784" y="5949280"/>
              <a:ext cx="3420956" cy="584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smtClean="0"/>
                <a:t>     </a:t>
              </a:r>
              <a:r>
                <a:rPr lang="en-US" sz="3200" smtClean="0"/>
                <a:t>Elizabeth  I</a:t>
              </a:r>
              <a:endParaRPr lang="ru-RU" sz="3200"/>
            </a:p>
          </p:txBody>
        </p:sp>
        <p:pic>
          <p:nvPicPr>
            <p:cNvPr id="6146" name="Picture 2" descr="C:\Users\Татьяна\Pictures\iCAWDAXU8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59832" y="3140968"/>
              <a:ext cx="2120876" cy="2696028"/>
            </a:xfrm>
            <a:prstGeom prst="rect">
              <a:avLst/>
            </a:prstGeom>
            <a:noFill/>
          </p:spPr>
        </p:pic>
      </p:grp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8172400" y="630932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3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95536" y="932261"/>
            <a:ext cx="849694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This  monarch  ruled  for    the  longest  period  in   the  English  history </a:t>
            </a:r>
            <a:r>
              <a:rPr kumimoji="0" lang="en-US" sz="3200" b="0" i="0" u="none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f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or   </a:t>
            </a:r>
            <a:r>
              <a:rPr kumimoji="0" lang="en-US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64 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 years. 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627784" y="2708920"/>
            <a:ext cx="3384376" cy="3177063"/>
            <a:chOff x="2627784" y="2708920"/>
            <a:chExt cx="3384376" cy="3177063"/>
          </a:xfrm>
        </p:grpSpPr>
        <p:sp>
          <p:nvSpPr>
            <p:cNvPr id="3" name="TextBox 2"/>
            <p:cNvSpPr txBox="1"/>
            <p:nvPr/>
          </p:nvSpPr>
          <p:spPr>
            <a:xfrm>
              <a:off x="2627784" y="5301208"/>
              <a:ext cx="33843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Queen   Victoria</a:t>
              </a:r>
              <a:endParaRPr lang="ru-RU" sz="3200"/>
            </a:p>
          </p:txBody>
        </p:sp>
        <p:pic>
          <p:nvPicPr>
            <p:cNvPr id="3074" name="Picture 2" descr="C:\Users\Татьяна\Pictures\iCATF9Y1O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91880" y="2708920"/>
              <a:ext cx="1728192" cy="2232248"/>
            </a:xfrm>
            <a:prstGeom prst="rect">
              <a:avLst/>
            </a:prstGeom>
            <a:noFill/>
          </p:spPr>
        </p:pic>
      </p:grpSp>
      <p:sp>
        <p:nvSpPr>
          <p:cNvPr id="7" name="TextBox 6"/>
          <p:cNvSpPr txBox="1"/>
          <p:nvPr/>
        </p:nvSpPr>
        <p:spPr>
          <a:xfrm>
            <a:off x="7956376" y="6381328"/>
            <a:ext cx="118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</a:t>
            </a:r>
            <a:r>
              <a:rPr lang="ru-RU" smtClean="0"/>
              <a:t>  </a:t>
            </a:r>
            <a:r>
              <a:rPr lang="en-US" smtClean="0"/>
              <a:t> </a:t>
            </a:r>
            <a:r>
              <a:rPr lang="en-US" smtClean="0">
                <a:hlinkClick r:id="rId3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49694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smtClean="0"/>
              <a:t>He  was   a  German  and  died  at  the  age  of  </a:t>
            </a:r>
            <a:r>
              <a:rPr lang="en-US" sz="3000" b="1" smtClean="0"/>
              <a:t>42</a:t>
            </a:r>
            <a:r>
              <a:rPr lang="en-US" sz="3000" smtClean="0"/>
              <a:t>.    His  wife  left  London  and  never  lived  in  the  city  where  she  was  so  happy  with  her  husband  and  nine  children. </a:t>
            </a:r>
            <a:endParaRPr lang="ru-RU" sz="3000"/>
          </a:p>
        </p:txBody>
      </p:sp>
      <p:grpSp>
        <p:nvGrpSpPr>
          <p:cNvPr id="5" name="Группа 4"/>
          <p:cNvGrpSpPr/>
          <p:nvPr/>
        </p:nvGrpSpPr>
        <p:grpSpPr>
          <a:xfrm>
            <a:off x="3059832" y="2564905"/>
            <a:ext cx="3962004" cy="3897142"/>
            <a:chOff x="3059832" y="2564905"/>
            <a:chExt cx="3962004" cy="3897142"/>
          </a:xfrm>
        </p:grpSpPr>
        <p:sp>
          <p:nvSpPr>
            <p:cNvPr id="3" name="TextBox 2"/>
            <p:cNvSpPr txBox="1"/>
            <p:nvPr/>
          </p:nvSpPr>
          <p:spPr>
            <a:xfrm>
              <a:off x="3059832" y="5877272"/>
              <a:ext cx="39620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Prince    Albert</a:t>
              </a:r>
              <a:endParaRPr lang="ru-RU" sz="3200"/>
            </a:p>
          </p:txBody>
        </p:sp>
        <p:pic>
          <p:nvPicPr>
            <p:cNvPr id="1026" name="Picture 2" descr="C:\Users\Татьяна\Pictures\iCAC0ZHZH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03849" y="2564905"/>
              <a:ext cx="2160240" cy="2736304"/>
            </a:xfrm>
            <a:prstGeom prst="rect">
              <a:avLst/>
            </a:prstGeom>
            <a:noFill/>
          </p:spPr>
        </p:pic>
      </p:grp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7956376" y="6309320"/>
            <a:ext cx="976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</a:t>
            </a:r>
            <a:r>
              <a:rPr lang="en-US" smtClean="0">
                <a:hlinkClick r:id="rId3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48680"/>
            <a:ext cx="87849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During   his   reign  Britain  became  independent   of   the  Roman  Catholic Church. In   1534   the  Parliament    named  him  head  of   the   Church of   England.</a:t>
            </a:r>
            <a:endParaRPr lang="ru-RU" sz="3200"/>
          </a:p>
        </p:txBody>
      </p:sp>
      <p:grpSp>
        <p:nvGrpSpPr>
          <p:cNvPr id="5" name="Группа 4"/>
          <p:cNvGrpSpPr/>
          <p:nvPr/>
        </p:nvGrpSpPr>
        <p:grpSpPr>
          <a:xfrm>
            <a:off x="2987824" y="2729494"/>
            <a:ext cx="2867144" cy="3732553"/>
            <a:chOff x="2987824" y="2729494"/>
            <a:chExt cx="2867144" cy="3732553"/>
          </a:xfrm>
        </p:grpSpPr>
        <p:sp>
          <p:nvSpPr>
            <p:cNvPr id="3" name="TextBox 2"/>
            <p:cNvSpPr txBox="1"/>
            <p:nvPr/>
          </p:nvSpPr>
          <p:spPr>
            <a:xfrm>
              <a:off x="2987824" y="5877272"/>
              <a:ext cx="28671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Henry  VIII</a:t>
              </a:r>
              <a:endParaRPr lang="ru-RU" sz="3200"/>
            </a:p>
          </p:txBody>
        </p:sp>
        <p:pic>
          <p:nvPicPr>
            <p:cNvPr id="5123" name="Picture 3" descr="C:\Users\Татьяна\Pictures\iCA62E2IS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31839" y="2729494"/>
              <a:ext cx="2402187" cy="2859746"/>
            </a:xfrm>
            <a:prstGeom prst="rect">
              <a:avLst/>
            </a:prstGeom>
            <a:noFill/>
          </p:spPr>
        </p:pic>
      </p:grpSp>
      <p:sp>
        <p:nvSpPr>
          <p:cNvPr id="7" name="TextBox 6"/>
          <p:cNvSpPr txBox="1"/>
          <p:nvPr/>
        </p:nvSpPr>
        <p:spPr>
          <a:xfrm>
            <a:off x="8100392" y="6237312"/>
            <a:ext cx="904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</a:t>
            </a:r>
            <a:r>
              <a:rPr lang="en-US" smtClean="0">
                <a:hlinkClick r:id="rId3" action="ppaction://hlinksldjump"/>
              </a:rPr>
              <a:t>back</a:t>
            </a:r>
            <a:r>
              <a:rPr lang="en-US" smtClean="0"/>
              <a:t>     </a:t>
            </a:r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836712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Princes  Street  is  connected   with   the   name of   this  person.  His  monument  is   there. </a:t>
            </a:r>
            <a:endParaRPr lang="ru-RU" sz="3200"/>
          </a:p>
        </p:txBody>
      </p:sp>
      <p:grpSp>
        <p:nvGrpSpPr>
          <p:cNvPr id="5" name="Группа 4"/>
          <p:cNvGrpSpPr/>
          <p:nvPr/>
        </p:nvGrpSpPr>
        <p:grpSpPr>
          <a:xfrm>
            <a:off x="2843808" y="2714624"/>
            <a:ext cx="3877687" cy="3603407"/>
            <a:chOff x="2843808" y="2714624"/>
            <a:chExt cx="3877687" cy="3603407"/>
          </a:xfrm>
        </p:grpSpPr>
        <p:sp>
          <p:nvSpPr>
            <p:cNvPr id="3" name="TextBox 2"/>
            <p:cNvSpPr txBox="1"/>
            <p:nvPr/>
          </p:nvSpPr>
          <p:spPr>
            <a:xfrm>
              <a:off x="2987824" y="5733256"/>
              <a:ext cx="373367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Walter    Scott</a:t>
              </a:r>
              <a:endParaRPr lang="ru-RU" sz="3200"/>
            </a:p>
          </p:txBody>
        </p:sp>
        <p:pic>
          <p:nvPicPr>
            <p:cNvPr id="2050" name="Picture 2" descr="C:\Users\Татьяна\Pictures\iCAXTH743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43808" y="2714624"/>
              <a:ext cx="2252067" cy="2586583"/>
            </a:xfrm>
            <a:prstGeom prst="rect">
              <a:avLst/>
            </a:prstGeom>
            <a:noFill/>
          </p:spPr>
        </p:pic>
      </p:grpSp>
      <p:sp>
        <p:nvSpPr>
          <p:cNvPr id="6" name="TextBox 5"/>
          <p:cNvSpPr txBox="1"/>
          <p:nvPr/>
        </p:nvSpPr>
        <p:spPr>
          <a:xfrm>
            <a:off x="7884368" y="6381328"/>
            <a:ext cx="125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</a:t>
            </a:r>
            <a:r>
              <a:rPr lang="en-US" smtClean="0">
                <a:hlinkClick r:id="rId3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 Scotland   is   his   birthplace  and   he  wrote  a  lot   of  poems   about   it. </a:t>
            </a:r>
            <a:endParaRPr lang="ru-RU" sz="3200"/>
          </a:p>
        </p:txBody>
      </p:sp>
      <p:grpSp>
        <p:nvGrpSpPr>
          <p:cNvPr id="5" name="Группа 4"/>
          <p:cNvGrpSpPr/>
          <p:nvPr/>
        </p:nvGrpSpPr>
        <p:grpSpPr>
          <a:xfrm>
            <a:off x="2987824" y="2857500"/>
            <a:ext cx="2808312" cy="3316515"/>
            <a:chOff x="2987824" y="2857500"/>
            <a:chExt cx="2808312" cy="3316515"/>
          </a:xfrm>
        </p:grpSpPr>
        <p:sp>
          <p:nvSpPr>
            <p:cNvPr id="4" name="TextBox 3"/>
            <p:cNvSpPr txBox="1"/>
            <p:nvPr/>
          </p:nvSpPr>
          <p:spPr>
            <a:xfrm>
              <a:off x="2987824" y="5589240"/>
              <a:ext cx="28083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Robert Burns</a:t>
              </a:r>
              <a:endParaRPr lang="ru-RU" sz="3200"/>
            </a:p>
          </p:txBody>
        </p:sp>
        <p:pic>
          <p:nvPicPr>
            <p:cNvPr id="4098" name="Picture 2" descr="C:\Users\Татьяна\Pictures\iCAZ36098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75856" y="2857500"/>
              <a:ext cx="2160239" cy="2083668"/>
            </a:xfrm>
            <a:prstGeom prst="rect">
              <a:avLst/>
            </a:prstGeom>
            <a:noFill/>
          </p:spPr>
        </p:pic>
      </p:grpSp>
      <p:sp>
        <p:nvSpPr>
          <p:cNvPr id="6" name="TextBox 5"/>
          <p:cNvSpPr txBox="1"/>
          <p:nvPr/>
        </p:nvSpPr>
        <p:spPr>
          <a:xfrm flipH="1">
            <a:off x="8285122" y="6453336"/>
            <a:ext cx="6793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3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467544" y="1103883"/>
            <a:ext cx="82089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mbria" pitchFamily="18" charset="0"/>
                <a:cs typeface="Times New Roman" pitchFamily="18" charset="0"/>
              </a:rPr>
              <a:t>He   built  a</a:t>
            </a: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mbria" pitchFamily="18" charset="0"/>
                <a:cs typeface="Times New Roman" pitchFamily="18" charset="0"/>
              </a:rPr>
              <a:t>  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mbria" pitchFamily="18" charset="0"/>
                <a:cs typeface="Times New Roman" pitchFamily="18" charset="0"/>
              </a:rPr>
              <a:t> wall   across   Britain  to </a:t>
            </a: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mbria" pitchFamily="18" charset="0"/>
                <a:cs typeface="Times New Roman" pitchFamily="18" charset="0"/>
              </a:rPr>
              <a:t>protect </a:t>
            </a: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mbria" pitchFamily="18" charset="0"/>
                <a:cs typeface="Times New Roman" pitchFamily="18" charset="0"/>
              </a:rPr>
              <a:t>  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mbria" pitchFamily="18" charset="0"/>
                <a:cs typeface="Times New Roman" pitchFamily="18" charset="0"/>
              </a:rPr>
              <a:t> his army </a:t>
            </a: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mbria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mbria" pitchFamily="18" charset="0"/>
                <a:cs typeface="Times New Roman" pitchFamily="18" charset="0"/>
              </a:rPr>
              <a:t> from </a:t>
            </a: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mbria" pitchFamily="18" charset="0"/>
                <a:cs typeface="Times New Roman" pitchFamily="18" charset="0"/>
              </a:rPr>
              <a:t>  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mbria" pitchFamily="18" charset="0"/>
                <a:cs typeface="Times New Roman" pitchFamily="18" charset="0"/>
              </a:rPr>
              <a:t> the  </a:t>
            </a: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mbria" pitchFamily="18" charset="0"/>
                <a:cs typeface="Times New Roman" pitchFamily="18" charset="0"/>
              </a:rPr>
              <a:t>  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mbria" pitchFamily="18" charset="0"/>
                <a:cs typeface="Times New Roman" pitchFamily="18" charset="0"/>
              </a:rPr>
              <a:t>Scottish </a:t>
            </a:r>
            <a:r>
              <a:rPr kumimoji="0" lang="ru-RU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mbria" pitchFamily="18" charset="0"/>
                <a:cs typeface="Times New Roman" pitchFamily="18" charset="0"/>
              </a:rPr>
              <a:t>  </a:t>
            </a: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mbria" pitchFamily="18" charset="0"/>
                <a:cs typeface="Times New Roman" pitchFamily="18" charset="0"/>
              </a:rPr>
              <a:t> tribes.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  <p:pic>
        <p:nvPicPr>
          <p:cNvPr id="1027" name="Picture 3" descr="C:\Users\Татьяна\Pictures\iCAMEE42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3" y="2708920"/>
            <a:ext cx="4032448" cy="3010895"/>
          </a:xfrm>
          <a:prstGeom prst="rect">
            <a:avLst/>
          </a:prstGeom>
          <a:noFill/>
        </p:spPr>
      </p:pic>
      <p:grpSp>
        <p:nvGrpSpPr>
          <p:cNvPr id="7" name="Группа 6"/>
          <p:cNvGrpSpPr/>
          <p:nvPr/>
        </p:nvGrpSpPr>
        <p:grpSpPr>
          <a:xfrm>
            <a:off x="0" y="2852936"/>
            <a:ext cx="4427984" cy="2899484"/>
            <a:chOff x="0" y="2852936"/>
            <a:chExt cx="4427984" cy="2899484"/>
          </a:xfrm>
        </p:grpSpPr>
        <p:pic>
          <p:nvPicPr>
            <p:cNvPr id="1026" name="Picture 2" descr="C:\Users\Татьяна\Pictures\iCASLAGD8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619672" y="2852936"/>
              <a:ext cx="1464163" cy="1944216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0" y="5229200"/>
              <a:ext cx="44279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smtClean="0"/>
                <a:t>    </a:t>
              </a:r>
              <a:r>
                <a:rPr lang="en-US" sz="2800" smtClean="0"/>
                <a:t>A  Roman Ruler Hadrian</a:t>
              </a:r>
              <a:r>
                <a:rPr lang="ru-RU" sz="2800" smtClean="0"/>
                <a:t>  </a:t>
              </a:r>
              <a:endParaRPr lang="ru-RU" sz="2800"/>
            </a:p>
          </p:txBody>
        </p:sp>
      </p:grp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8100392" y="6237312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</a:t>
            </a:r>
            <a:r>
              <a:rPr lang="en-US" smtClean="0">
                <a:hlinkClick r:id="rId4" action="ppaction://hlinksldjump"/>
              </a:rPr>
              <a:t>back</a:t>
            </a:r>
            <a:r>
              <a:rPr lang="en-US" smtClean="0"/>
              <a:t>       </a:t>
            </a:r>
            <a:endParaRPr lang="ru-RU"/>
          </a:p>
        </p:txBody>
      </p:sp>
    </p:spTree>
  </p:cSld>
  <p:clrMapOvr>
    <a:masterClrMapping/>
  </p:clrMapOvr>
  <p:transition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692696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 </a:t>
            </a:r>
            <a:r>
              <a:rPr lang="en-US" sz="3200" smtClean="0"/>
              <a:t>An English   general  and  politician  who  was born  in  the  Fens   area. He  became  Lord protector  of  England  after  the  Civil  War. 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2843808" y="2276872"/>
            <a:ext cx="3713123" cy="4401199"/>
            <a:chOff x="2843808" y="2276872"/>
            <a:chExt cx="3713123" cy="4401199"/>
          </a:xfrm>
        </p:grpSpPr>
        <p:pic>
          <p:nvPicPr>
            <p:cNvPr id="2050" name="Picture 2" descr="C:\Users\Татьяна\Pictures\iCAOBNUKQ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59832" y="2276872"/>
              <a:ext cx="2627812" cy="3744416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2843808" y="6093296"/>
              <a:ext cx="37131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Oliver Cromwell</a:t>
              </a:r>
              <a:endParaRPr lang="ru-RU" sz="320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812360" y="6381328"/>
            <a:ext cx="976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</a:t>
            </a:r>
            <a:r>
              <a:rPr lang="en-US" smtClean="0">
                <a:hlinkClick r:id="rId3" action="ppaction://hlinksldjump"/>
              </a:rPr>
              <a:t>back</a:t>
            </a:r>
            <a:r>
              <a:rPr lang="en-US" smtClean="0"/>
              <a:t>  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772816"/>
            <a:ext cx="1619672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atin typeface="Arial Black" pitchFamily="34" charset="0"/>
              </a:rPr>
              <a:t>Names</a:t>
            </a:r>
            <a:endParaRPr lang="ru-RU"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573016"/>
            <a:ext cx="16196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atin typeface="Arial Black" pitchFamily="34" charset="0"/>
              </a:rPr>
              <a:t>Places</a:t>
            </a:r>
            <a:endParaRPr lang="ru-RU">
              <a:latin typeface="Arial Black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0" y="188640"/>
            <a:ext cx="1619672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atin typeface="Arial Black" pitchFamily="34" charset="0"/>
              </a:rPr>
              <a:t>Discover  </a:t>
            </a:r>
          </a:p>
          <a:p>
            <a:pPr algn="ctr"/>
            <a:r>
              <a:rPr lang="en-US" smtClean="0">
                <a:latin typeface="Arial Black" pitchFamily="34" charset="0"/>
              </a:rPr>
              <a:t>Britain</a:t>
            </a:r>
            <a:endParaRPr lang="ru-RU">
              <a:latin typeface="Arial Black" pitchFamily="34" charset="0"/>
            </a:endParaRPr>
          </a:p>
        </p:txBody>
      </p:sp>
      <p:sp>
        <p:nvSpPr>
          <p:cNvPr id="42" name="10-конечная звезда 41"/>
          <p:cNvSpPr/>
          <p:nvPr/>
        </p:nvSpPr>
        <p:spPr>
          <a:xfrm>
            <a:off x="1619672" y="1844824"/>
            <a:ext cx="936104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hlinkClick r:id="rId3" action="ppaction://hlinksldjump"/>
              </a:rPr>
              <a:t>100</a:t>
            </a:r>
            <a:endParaRPr lang="ru-RU"/>
          </a:p>
        </p:txBody>
      </p:sp>
      <p:sp>
        <p:nvSpPr>
          <p:cNvPr id="45" name="10-конечная звезда 44">
            <a:hlinkClick r:id="rId4" action="ppaction://hlinksldjump"/>
          </p:cNvPr>
          <p:cNvSpPr/>
          <p:nvPr/>
        </p:nvSpPr>
        <p:spPr>
          <a:xfrm>
            <a:off x="6804248" y="1916832"/>
            <a:ext cx="792088" cy="864096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hlinkClick r:id="rId5" action="ppaction://hlinksldjump"/>
              </a:rPr>
              <a:t>400</a:t>
            </a:r>
            <a:endParaRPr lang="ru-RU"/>
          </a:p>
        </p:txBody>
      </p:sp>
      <p:sp>
        <p:nvSpPr>
          <p:cNvPr id="46" name="10-конечная звезда 45"/>
          <p:cNvSpPr/>
          <p:nvPr/>
        </p:nvSpPr>
        <p:spPr>
          <a:xfrm>
            <a:off x="2555776" y="1772816"/>
            <a:ext cx="864096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hlinkClick r:id="rId6" action="ppaction://hlinksldjump"/>
              </a:rPr>
              <a:t>150</a:t>
            </a:r>
            <a:endParaRPr lang="ru-RU"/>
          </a:p>
        </p:txBody>
      </p:sp>
      <p:sp>
        <p:nvSpPr>
          <p:cNvPr id="47" name="10-конечная звезда 46"/>
          <p:cNvSpPr/>
          <p:nvPr/>
        </p:nvSpPr>
        <p:spPr>
          <a:xfrm>
            <a:off x="7596336" y="1916832"/>
            <a:ext cx="792088" cy="864096"/>
          </a:xfrm>
          <a:prstGeom prst="star10">
            <a:avLst>
              <a:gd name="adj" fmla="val 41153"/>
              <a:gd name="hf" fmla="val 1051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hlinkClick r:id="rId7" action="ppaction://hlinksldjump"/>
              </a:rPr>
              <a:t>450</a:t>
            </a:r>
            <a:endParaRPr lang="ru-RU"/>
          </a:p>
        </p:txBody>
      </p:sp>
      <p:sp>
        <p:nvSpPr>
          <p:cNvPr id="48" name="10-конечная звезда 47"/>
          <p:cNvSpPr/>
          <p:nvPr/>
        </p:nvSpPr>
        <p:spPr>
          <a:xfrm>
            <a:off x="3419872" y="1844824"/>
            <a:ext cx="864096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hlinkClick r:id="rId4" action="ppaction://hlinksldjump"/>
              </a:rPr>
              <a:t>200</a:t>
            </a:r>
            <a:endParaRPr lang="ru-RU"/>
          </a:p>
        </p:txBody>
      </p:sp>
      <p:sp>
        <p:nvSpPr>
          <p:cNvPr id="49" name="10-конечная звезда 48"/>
          <p:cNvSpPr/>
          <p:nvPr/>
        </p:nvSpPr>
        <p:spPr>
          <a:xfrm>
            <a:off x="4283968" y="1844824"/>
            <a:ext cx="864096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hlinkClick r:id="rId8" action="ppaction://hlinksldjump"/>
              </a:rPr>
              <a:t>250</a:t>
            </a:r>
            <a:endParaRPr lang="ru-RU"/>
          </a:p>
        </p:txBody>
      </p:sp>
      <p:sp>
        <p:nvSpPr>
          <p:cNvPr id="50" name="10-конечная звезда 49"/>
          <p:cNvSpPr/>
          <p:nvPr/>
        </p:nvSpPr>
        <p:spPr>
          <a:xfrm>
            <a:off x="5148064" y="1844824"/>
            <a:ext cx="792088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hlinkClick r:id="rId9" action="ppaction://hlinksldjump"/>
              </a:rPr>
              <a:t>300</a:t>
            </a:r>
            <a:endParaRPr lang="ru-RU"/>
          </a:p>
        </p:txBody>
      </p:sp>
      <p:sp>
        <p:nvSpPr>
          <p:cNvPr id="51" name="10-конечная звезда 50"/>
          <p:cNvSpPr/>
          <p:nvPr/>
        </p:nvSpPr>
        <p:spPr>
          <a:xfrm>
            <a:off x="5940152" y="1844824"/>
            <a:ext cx="864096" cy="936104"/>
          </a:xfrm>
          <a:prstGeom prst="star10">
            <a:avLst>
              <a:gd name="adj" fmla="val 39002"/>
              <a:gd name="hf" fmla="val 1051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hlinkClick r:id="rId10" action="ppaction://hlinksldjump"/>
              </a:rPr>
              <a:t>350</a:t>
            </a:r>
            <a:endParaRPr lang="ru-RU"/>
          </a:p>
        </p:txBody>
      </p:sp>
      <p:sp>
        <p:nvSpPr>
          <p:cNvPr id="52" name="10-конечная звезда 51"/>
          <p:cNvSpPr/>
          <p:nvPr/>
        </p:nvSpPr>
        <p:spPr>
          <a:xfrm>
            <a:off x="8388424" y="1916832"/>
            <a:ext cx="755576" cy="864096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hlinkClick r:id="rId11" action="ppaction://hlinksldjump"/>
              </a:rPr>
              <a:t>500</a:t>
            </a:r>
            <a:endParaRPr lang="ru-RU"/>
          </a:p>
        </p:txBody>
      </p:sp>
      <p:sp>
        <p:nvSpPr>
          <p:cNvPr id="53" name="10-конечная звезда 52"/>
          <p:cNvSpPr/>
          <p:nvPr/>
        </p:nvSpPr>
        <p:spPr>
          <a:xfrm>
            <a:off x="3347864" y="3573016"/>
            <a:ext cx="864096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smtClean="0">
                <a:hlinkClick r:id="rId12" action="ppaction://hlinksldjump"/>
              </a:rPr>
              <a:t>20</a:t>
            </a:r>
            <a:r>
              <a:rPr lang="en-US" smtClean="0">
                <a:hlinkClick r:id="rId12" action="ppaction://hlinksldjump"/>
              </a:rPr>
              <a:t>0</a:t>
            </a:r>
            <a:endParaRPr lang="ru-RU"/>
          </a:p>
        </p:txBody>
      </p:sp>
      <p:sp>
        <p:nvSpPr>
          <p:cNvPr id="54" name="10-конечная звезда 53"/>
          <p:cNvSpPr/>
          <p:nvPr/>
        </p:nvSpPr>
        <p:spPr>
          <a:xfrm>
            <a:off x="4211960" y="3573016"/>
            <a:ext cx="864096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hlinkClick r:id="rId13" action="ppaction://hlinksldjump"/>
              </a:rPr>
              <a:t>25</a:t>
            </a:r>
            <a:r>
              <a:rPr lang="en-US" smtClean="0">
                <a:hlinkClick r:id="rId13" action="ppaction://hlinksldjump"/>
              </a:rPr>
              <a:t>0</a:t>
            </a:r>
            <a:endParaRPr lang="ru-RU"/>
          </a:p>
        </p:txBody>
      </p:sp>
      <p:sp>
        <p:nvSpPr>
          <p:cNvPr id="55" name="10-конечная звезда 54">
            <a:hlinkClick r:id="rId14" action="ppaction://hlinksldjump"/>
          </p:cNvPr>
          <p:cNvSpPr/>
          <p:nvPr/>
        </p:nvSpPr>
        <p:spPr>
          <a:xfrm>
            <a:off x="5076056" y="3573016"/>
            <a:ext cx="864096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hlinkClick r:id="rId14" action="ppaction://hlinksldjump"/>
              </a:rPr>
              <a:t>300</a:t>
            </a:r>
            <a:endParaRPr lang="ru-RU"/>
          </a:p>
        </p:txBody>
      </p:sp>
      <p:sp>
        <p:nvSpPr>
          <p:cNvPr id="60" name="10-конечная звезда 59"/>
          <p:cNvSpPr/>
          <p:nvPr/>
        </p:nvSpPr>
        <p:spPr>
          <a:xfrm>
            <a:off x="1619672" y="188640"/>
            <a:ext cx="936104" cy="100811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hlinkClick r:id="rId15" action="ppaction://hlinksldjump"/>
              </a:rPr>
              <a:t>100</a:t>
            </a:r>
            <a:endParaRPr lang="ru-RU" dirty="0"/>
          </a:p>
        </p:txBody>
      </p:sp>
      <p:sp>
        <p:nvSpPr>
          <p:cNvPr id="61" name="10-конечная звезда 60"/>
          <p:cNvSpPr/>
          <p:nvPr/>
        </p:nvSpPr>
        <p:spPr>
          <a:xfrm>
            <a:off x="2555776" y="260648"/>
            <a:ext cx="936104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hlinkClick r:id="rId16" action="ppaction://hlinksldjump"/>
              </a:rPr>
              <a:t>150</a:t>
            </a:r>
            <a:endParaRPr lang="ru-RU"/>
          </a:p>
        </p:txBody>
      </p:sp>
      <p:sp>
        <p:nvSpPr>
          <p:cNvPr id="62" name="10-конечная звезда 61"/>
          <p:cNvSpPr/>
          <p:nvPr/>
        </p:nvSpPr>
        <p:spPr>
          <a:xfrm>
            <a:off x="3491880" y="260648"/>
            <a:ext cx="864096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hlinkClick r:id="rId17" action="ppaction://hlinksldjump"/>
              </a:rPr>
              <a:t>200</a:t>
            </a:r>
            <a:endParaRPr lang="ru-RU"/>
          </a:p>
        </p:txBody>
      </p:sp>
      <p:sp>
        <p:nvSpPr>
          <p:cNvPr id="63" name="10-конечная звезда 62"/>
          <p:cNvSpPr/>
          <p:nvPr/>
        </p:nvSpPr>
        <p:spPr>
          <a:xfrm>
            <a:off x="4355976" y="332656"/>
            <a:ext cx="864096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mtClean="0">
                <a:hlinkClick r:id="rId18" action="ppaction://hlinksldjump"/>
              </a:rPr>
              <a:t>25</a:t>
            </a:r>
            <a:r>
              <a:rPr lang="en-US" b="1" smtClean="0">
                <a:hlinkClick r:id="rId18" action="ppaction://hlinksldjump"/>
              </a:rPr>
              <a:t>0</a:t>
            </a:r>
            <a:endParaRPr lang="ru-RU" b="1"/>
          </a:p>
        </p:txBody>
      </p:sp>
      <p:sp>
        <p:nvSpPr>
          <p:cNvPr id="64" name="10-конечная звезда 63"/>
          <p:cNvSpPr/>
          <p:nvPr/>
        </p:nvSpPr>
        <p:spPr>
          <a:xfrm>
            <a:off x="5220072" y="332656"/>
            <a:ext cx="792088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hlinkClick r:id="rId19" action="ppaction://hlinksldjump"/>
              </a:rPr>
              <a:t>300</a:t>
            </a:r>
            <a:endParaRPr lang="ru-RU"/>
          </a:p>
        </p:txBody>
      </p:sp>
      <p:sp>
        <p:nvSpPr>
          <p:cNvPr id="65" name="10-конечная звезда 64"/>
          <p:cNvSpPr/>
          <p:nvPr/>
        </p:nvSpPr>
        <p:spPr>
          <a:xfrm>
            <a:off x="6012160" y="332656"/>
            <a:ext cx="792088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hlinkClick r:id="rId20" action="ppaction://hlinksldjump"/>
              </a:rPr>
              <a:t>350</a:t>
            </a:r>
            <a:endParaRPr lang="ru-RU"/>
          </a:p>
        </p:txBody>
      </p:sp>
      <p:sp>
        <p:nvSpPr>
          <p:cNvPr id="66" name="10-конечная звезда 65">
            <a:hlinkClick r:id="rId21" action="ppaction://hlinkfile"/>
          </p:cNvPr>
          <p:cNvSpPr/>
          <p:nvPr/>
        </p:nvSpPr>
        <p:spPr>
          <a:xfrm>
            <a:off x="6804248" y="332656"/>
            <a:ext cx="792088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hlinkClick r:id="rId22" action="ppaction://hlinksldjump"/>
              </a:rPr>
              <a:t>400</a:t>
            </a:r>
            <a:endParaRPr lang="ru-RU"/>
          </a:p>
        </p:txBody>
      </p:sp>
      <p:sp>
        <p:nvSpPr>
          <p:cNvPr id="67" name="10-конечная звезда 66">
            <a:hlinkClick r:id="rId23" action="ppaction://hlinksldjump"/>
          </p:cNvPr>
          <p:cNvSpPr/>
          <p:nvPr/>
        </p:nvSpPr>
        <p:spPr>
          <a:xfrm>
            <a:off x="7668344" y="404664"/>
            <a:ext cx="792088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hlinkClick r:id="rId23" action="ppaction://hlinksldjump"/>
              </a:rPr>
              <a:t>450</a:t>
            </a:r>
            <a:endParaRPr lang="ru-RU"/>
          </a:p>
        </p:txBody>
      </p:sp>
      <p:sp>
        <p:nvSpPr>
          <p:cNvPr id="68" name="10-конечная звезда 67"/>
          <p:cNvSpPr/>
          <p:nvPr/>
        </p:nvSpPr>
        <p:spPr>
          <a:xfrm>
            <a:off x="8388424" y="332656"/>
            <a:ext cx="755576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hlinkClick r:id="rId24" action="ppaction://hlinksldjump"/>
              </a:rPr>
              <a:t>500</a:t>
            </a:r>
            <a:endParaRPr lang="ru-RU"/>
          </a:p>
        </p:txBody>
      </p:sp>
      <p:sp>
        <p:nvSpPr>
          <p:cNvPr id="70" name="10-конечная звезда 69">
            <a:hlinkClick r:id="rId25" action="ppaction://hlinkfile"/>
          </p:cNvPr>
          <p:cNvSpPr/>
          <p:nvPr/>
        </p:nvSpPr>
        <p:spPr>
          <a:xfrm>
            <a:off x="1619672" y="3573016"/>
            <a:ext cx="864096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26" action="ppaction://hlinksldjump"/>
              </a:rPr>
              <a:t>100</a:t>
            </a:r>
            <a:endParaRPr lang="ru-RU" dirty="0"/>
          </a:p>
        </p:txBody>
      </p:sp>
      <p:sp>
        <p:nvSpPr>
          <p:cNvPr id="71" name="10-конечная звезда 70"/>
          <p:cNvSpPr/>
          <p:nvPr/>
        </p:nvSpPr>
        <p:spPr>
          <a:xfrm>
            <a:off x="2483768" y="3573016"/>
            <a:ext cx="864096" cy="914400"/>
          </a:xfrm>
          <a:prstGeom prst="star10">
            <a:avLst>
              <a:gd name="adj" fmla="val 43620"/>
              <a:gd name="hf" fmla="val 1051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hlinkClick r:id="rId27" action="ppaction://hlinksldjump"/>
              </a:rPr>
              <a:t>150</a:t>
            </a:r>
            <a:endParaRPr lang="ru-RU" dirty="0"/>
          </a:p>
        </p:txBody>
      </p:sp>
      <p:sp>
        <p:nvSpPr>
          <p:cNvPr id="73" name="10-конечная звезда 72">
            <a:hlinkClick r:id="rId28" action="ppaction://hlinksldjump"/>
          </p:cNvPr>
          <p:cNvSpPr/>
          <p:nvPr/>
        </p:nvSpPr>
        <p:spPr>
          <a:xfrm>
            <a:off x="1619672" y="5373216"/>
            <a:ext cx="936104" cy="936104"/>
          </a:xfrm>
          <a:prstGeom prst="star10">
            <a:avLst>
              <a:gd name="adj" fmla="val 40293"/>
              <a:gd name="hf" fmla="val 1051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hlinkClick r:id="rId28" action="ppaction://hlinksldjump"/>
              </a:rPr>
              <a:t>100</a:t>
            </a:r>
            <a:endParaRPr lang="ru-RU"/>
          </a:p>
        </p:txBody>
      </p:sp>
      <p:sp>
        <p:nvSpPr>
          <p:cNvPr id="77" name="10-конечная звезда 76">
            <a:hlinkClick r:id="rId29" action="ppaction://hlinksldjump"/>
          </p:cNvPr>
          <p:cNvSpPr/>
          <p:nvPr/>
        </p:nvSpPr>
        <p:spPr>
          <a:xfrm>
            <a:off x="2555776" y="5373216"/>
            <a:ext cx="864096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hlinkClick r:id="rId29" action="ppaction://hlinksldjump"/>
              </a:rPr>
              <a:t>150</a:t>
            </a:r>
            <a:endParaRPr lang="ru-RU"/>
          </a:p>
        </p:txBody>
      </p:sp>
      <p:sp>
        <p:nvSpPr>
          <p:cNvPr id="78" name="10-конечная звезда 77">
            <a:hlinkClick r:id="rId30" action="ppaction://hlinksldjump"/>
          </p:cNvPr>
          <p:cNvSpPr/>
          <p:nvPr/>
        </p:nvSpPr>
        <p:spPr>
          <a:xfrm>
            <a:off x="3419872" y="5373216"/>
            <a:ext cx="864096" cy="1008112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smtClean="0">
                <a:hlinkClick r:id="rId31" action="ppaction://hlinksldjump"/>
              </a:rPr>
              <a:t>200</a:t>
            </a:r>
            <a:endParaRPr lang="ru-RU"/>
          </a:p>
        </p:txBody>
      </p:sp>
      <p:sp>
        <p:nvSpPr>
          <p:cNvPr id="79" name="10-конечная звезда 78">
            <a:hlinkClick r:id="rId29" action="ppaction://hlinksldjump"/>
          </p:cNvPr>
          <p:cNvSpPr/>
          <p:nvPr/>
        </p:nvSpPr>
        <p:spPr>
          <a:xfrm>
            <a:off x="4283968" y="5445224"/>
            <a:ext cx="864096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hlinkClick r:id="rId32" action="ppaction://hlinksldjump"/>
              </a:rPr>
              <a:t>250</a:t>
            </a:r>
            <a:endParaRPr lang="ru-RU"/>
          </a:p>
        </p:txBody>
      </p:sp>
      <p:sp>
        <p:nvSpPr>
          <p:cNvPr id="81" name="10-конечная звезда 80"/>
          <p:cNvSpPr/>
          <p:nvPr/>
        </p:nvSpPr>
        <p:spPr>
          <a:xfrm>
            <a:off x="5148064" y="5445224"/>
            <a:ext cx="864096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hlinkClick r:id="rId33" action="ppaction://hlinksldjump"/>
              </a:rPr>
              <a:t>3</a:t>
            </a:r>
            <a:r>
              <a:rPr lang="en-US" smtClean="0">
                <a:hlinkClick r:id="rId33" action="ppaction://hlinksldjump"/>
              </a:rPr>
              <a:t>00</a:t>
            </a:r>
            <a:endParaRPr lang="ru-RU"/>
          </a:p>
        </p:txBody>
      </p:sp>
      <p:sp>
        <p:nvSpPr>
          <p:cNvPr id="82" name="10-конечная звезда 81"/>
          <p:cNvSpPr/>
          <p:nvPr/>
        </p:nvSpPr>
        <p:spPr>
          <a:xfrm>
            <a:off x="6012160" y="5445224"/>
            <a:ext cx="792088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mtClean="0">
                <a:hlinkClick r:id="rId30" action="ppaction://hlinksldjump"/>
              </a:rPr>
              <a:t>350</a:t>
            </a:r>
            <a:endParaRPr lang="ru-RU"/>
          </a:p>
        </p:txBody>
      </p:sp>
      <p:sp>
        <p:nvSpPr>
          <p:cNvPr id="83" name="10-конечная звезда 82"/>
          <p:cNvSpPr/>
          <p:nvPr/>
        </p:nvSpPr>
        <p:spPr>
          <a:xfrm>
            <a:off x="6804248" y="5445224"/>
            <a:ext cx="792088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hlinkClick r:id="rId34" action="ppaction://hlinksldjump"/>
              </a:rPr>
              <a:t>4</a:t>
            </a:r>
            <a:r>
              <a:rPr lang="en-US" smtClean="0">
                <a:hlinkClick r:id="rId34" action="ppaction://hlinksldjump"/>
              </a:rPr>
              <a:t>00</a:t>
            </a:r>
            <a:endParaRPr lang="ru-RU"/>
          </a:p>
        </p:txBody>
      </p:sp>
      <p:sp>
        <p:nvSpPr>
          <p:cNvPr id="84" name="10-конечная звезда 83"/>
          <p:cNvSpPr/>
          <p:nvPr/>
        </p:nvSpPr>
        <p:spPr>
          <a:xfrm>
            <a:off x="7596336" y="5445224"/>
            <a:ext cx="792088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hlinkClick r:id="rId35" action="ppaction://hlinksldjump"/>
              </a:rPr>
              <a:t>450</a:t>
            </a:r>
            <a:endParaRPr lang="ru-RU"/>
          </a:p>
        </p:txBody>
      </p:sp>
      <p:sp>
        <p:nvSpPr>
          <p:cNvPr id="85" name="10-конечная звезда 84"/>
          <p:cNvSpPr/>
          <p:nvPr/>
        </p:nvSpPr>
        <p:spPr>
          <a:xfrm>
            <a:off x="8388424" y="5445224"/>
            <a:ext cx="755576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hlinkClick r:id="rId36" action="ppaction://hlinksldjump"/>
              </a:rPr>
              <a:t>500</a:t>
            </a:r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0" y="5373216"/>
            <a:ext cx="16196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atin typeface="Arial Black" pitchFamily="34" charset="0"/>
              </a:rPr>
              <a:t>Symbols</a:t>
            </a:r>
            <a:endParaRPr lang="ru-RU">
              <a:latin typeface="Arial Black" pitchFamily="34" charset="0"/>
            </a:endParaRPr>
          </a:p>
        </p:txBody>
      </p:sp>
      <p:sp>
        <p:nvSpPr>
          <p:cNvPr id="44" name="10-конечная звезда 43"/>
          <p:cNvSpPr/>
          <p:nvPr/>
        </p:nvSpPr>
        <p:spPr>
          <a:xfrm>
            <a:off x="5940152" y="3573016"/>
            <a:ext cx="792088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mtClean="0">
                <a:hlinkClick r:id="rId37" action="ppaction://hlinksldjump"/>
              </a:rPr>
              <a:t>350</a:t>
            </a:r>
            <a:endParaRPr lang="ru-RU"/>
          </a:p>
        </p:txBody>
      </p:sp>
      <p:sp>
        <p:nvSpPr>
          <p:cNvPr id="56" name="10-конечная звезда 55"/>
          <p:cNvSpPr/>
          <p:nvPr/>
        </p:nvSpPr>
        <p:spPr>
          <a:xfrm>
            <a:off x="6732240" y="3573016"/>
            <a:ext cx="792088" cy="936104"/>
          </a:xfrm>
          <a:prstGeom prst="star10">
            <a:avLst>
              <a:gd name="adj" fmla="val 41383"/>
              <a:gd name="hf" fmla="val 10514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hlinkClick r:id="rId38" action="ppaction://hlinksldjump"/>
              </a:rPr>
              <a:t>40</a:t>
            </a:r>
            <a:r>
              <a:rPr lang="ru-RU" dirty="0" smtClean="0">
                <a:hlinkClick r:id="rId38" action="ppaction://hlinksldjump"/>
              </a:rPr>
              <a:t>0</a:t>
            </a:r>
            <a:endParaRPr lang="ru-RU" dirty="0"/>
          </a:p>
        </p:txBody>
      </p:sp>
      <p:sp>
        <p:nvSpPr>
          <p:cNvPr id="57" name="10-конечная звезда 56"/>
          <p:cNvSpPr/>
          <p:nvPr/>
        </p:nvSpPr>
        <p:spPr>
          <a:xfrm>
            <a:off x="7524328" y="3573016"/>
            <a:ext cx="792088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39" action="ppaction://hlinksldjump"/>
              </a:rPr>
              <a:t>450</a:t>
            </a:r>
            <a:endParaRPr lang="ru-RU" dirty="0"/>
          </a:p>
        </p:txBody>
      </p:sp>
      <p:sp>
        <p:nvSpPr>
          <p:cNvPr id="58" name="10-конечная звезда 57"/>
          <p:cNvSpPr/>
          <p:nvPr/>
        </p:nvSpPr>
        <p:spPr>
          <a:xfrm>
            <a:off x="8351912" y="3573016"/>
            <a:ext cx="792088" cy="936104"/>
          </a:xfrm>
          <a:prstGeom prst="star10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hlinkClick r:id="rId40" action="ppaction://hlinksldjump"/>
              </a:rPr>
              <a:t>500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7544" y="923863"/>
            <a:ext cx="813690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mbria" pitchFamily="18" charset="0"/>
                <a:cs typeface="Times New Roman" pitchFamily="18" charset="0"/>
              </a:rPr>
              <a:t>Oliver   Cromwell  was   the  leader   of   the  army  in   the  Civil   War  against  this  king.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203848" y="2492896"/>
            <a:ext cx="2880320" cy="3979604"/>
            <a:chOff x="3203848" y="2492896"/>
            <a:chExt cx="2880320" cy="3979604"/>
          </a:xfrm>
        </p:grpSpPr>
        <p:pic>
          <p:nvPicPr>
            <p:cNvPr id="3074" name="Picture 2" descr="C:\Users\Татьяна\Pictures\iCAJDR8O5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03848" y="2492896"/>
              <a:ext cx="2304256" cy="2833102"/>
            </a:xfrm>
            <a:prstGeom prst="rect">
              <a:avLst/>
            </a:prstGeom>
            <a:noFill/>
          </p:spPr>
        </p:pic>
        <p:sp>
          <p:nvSpPr>
            <p:cNvPr id="9" name="TextBox 8"/>
            <p:cNvSpPr txBox="1"/>
            <p:nvPr/>
          </p:nvSpPr>
          <p:spPr>
            <a:xfrm>
              <a:off x="3419872" y="5949280"/>
              <a:ext cx="266429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smtClean="0"/>
                <a:t>King  Charles I</a:t>
              </a:r>
              <a:endParaRPr lang="ru-RU" sz="280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8100392" y="63813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</a:t>
            </a:r>
            <a:r>
              <a:rPr lang="en-US" smtClean="0">
                <a:hlinkClick r:id="rId3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64704"/>
            <a:ext cx="109906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The  main  attraction   of  the  North  of  England.</a:t>
            </a:r>
          </a:p>
          <a:p>
            <a:r>
              <a:rPr lang="en-US" sz="3200" smtClean="0"/>
              <a:t>Tourists  enjoy  its  picturesque  scenery. </a:t>
            </a:r>
            <a:endParaRPr lang="ru-RU" sz="3200"/>
          </a:p>
        </p:txBody>
      </p:sp>
      <p:sp>
        <p:nvSpPr>
          <p:cNvPr id="5" name="TextBox 4"/>
          <p:cNvSpPr txBox="1"/>
          <p:nvPr/>
        </p:nvSpPr>
        <p:spPr>
          <a:xfrm>
            <a:off x="2771800" y="5301209"/>
            <a:ext cx="4926566" cy="584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The  Lake  District</a:t>
            </a:r>
            <a:endParaRPr lang="ru-RU" sz="3200"/>
          </a:p>
        </p:txBody>
      </p:sp>
      <p:pic>
        <p:nvPicPr>
          <p:cNvPr id="18438" name="Picture 6" descr="http://im5-tub-ru.yandex.net/i?id=443076096-38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348880"/>
            <a:ext cx="3728731" cy="252752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028384" y="6309320"/>
            <a:ext cx="1115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</a:t>
            </a:r>
            <a:r>
              <a:rPr lang="en-US" smtClean="0">
                <a:hlinkClick r:id="rId3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340768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Best  musicians  perform  classical   music   there.</a:t>
            </a:r>
            <a:endParaRPr lang="ru-RU" sz="3200"/>
          </a:p>
        </p:txBody>
      </p:sp>
      <p:grpSp>
        <p:nvGrpSpPr>
          <p:cNvPr id="6" name="Группа 5"/>
          <p:cNvGrpSpPr/>
          <p:nvPr/>
        </p:nvGrpSpPr>
        <p:grpSpPr>
          <a:xfrm>
            <a:off x="1763688" y="2708920"/>
            <a:ext cx="6806266" cy="3537103"/>
            <a:chOff x="1763688" y="2708920"/>
            <a:chExt cx="6806266" cy="3537103"/>
          </a:xfrm>
        </p:grpSpPr>
        <p:sp>
          <p:nvSpPr>
            <p:cNvPr id="4" name="TextBox 3"/>
            <p:cNvSpPr txBox="1"/>
            <p:nvPr/>
          </p:nvSpPr>
          <p:spPr>
            <a:xfrm>
              <a:off x="1763688" y="5661248"/>
              <a:ext cx="68062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smtClean="0"/>
                <a:t>      </a:t>
              </a:r>
              <a:r>
                <a:rPr lang="en-US" sz="3200" smtClean="0"/>
                <a:t>The  Royal  Albert  Hall</a:t>
              </a:r>
              <a:endParaRPr lang="ru-RU" sz="3200"/>
            </a:p>
          </p:txBody>
        </p:sp>
        <p:pic>
          <p:nvPicPr>
            <p:cNvPr id="17410" name="Picture 2" descr="http://im4-tub-ru.yandex.net/i?id=345254095-47-7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71800" y="2708920"/>
              <a:ext cx="3312368" cy="2592288"/>
            </a:xfrm>
            <a:prstGeom prst="rect">
              <a:avLst/>
            </a:prstGeom>
            <a:noFill/>
          </p:spPr>
        </p:pic>
      </p:grpSp>
      <p:sp>
        <p:nvSpPr>
          <p:cNvPr id="7" name="TextBox 6"/>
          <p:cNvSpPr txBox="1"/>
          <p:nvPr/>
        </p:nvSpPr>
        <p:spPr>
          <a:xfrm>
            <a:off x="7884368" y="6237312"/>
            <a:ext cx="125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 </a:t>
            </a:r>
            <a:r>
              <a:rPr lang="en-US" smtClean="0">
                <a:hlinkClick r:id="rId3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64704"/>
            <a:ext cx="8964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It   has   rich   collections   of   paintings   and   other   works   of  art  and   is  connected  with   the   name   of   queen   Victoria.</a:t>
            </a:r>
            <a:endParaRPr lang="ru-RU" sz="3200"/>
          </a:p>
        </p:txBody>
      </p:sp>
      <p:grpSp>
        <p:nvGrpSpPr>
          <p:cNvPr id="5" name="Группа 4"/>
          <p:cNvGrpSpPr/>
          <p:nvPr/>
        </p:nvGrpSpPr>
        <p:grpSpPr>
          <a:xfrm>
            <a:off x="1835696" y="2564904"/>
            <a:ext cx="5686146" cy="3681119"/>
            <a:chOff x="1835696" y="2348880"/>
            <a:chExt cx="5686146" cy="3681119"/>
          </a:xfrm>
        </p:grpSpPr>
        <p:sp>
          <p:nvSpPr>
            <p:cNvPr id="4" name="TextBox 3"/>
            <p:cNvSpPr txBox="1"/>
            <p:nvPr/>
          </p:nvSpPr>
          <p:spPr>
            <a:xfrm>
              <a:off x="1835696" y="5445224"/>
              <a:ext cx="56861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Victoria   and  Albert  Museum</a:t>
              </a:r>
              <a:endParaRPr lang="ru-RU" sz="3200"/>
            </a:p>
          </p:txBody>
        </p:sp>
        <p:pic>
          <p:nvPicPr>
            <p:cNvPr id="16390" name="Picture 6" descr="http://im7-tub-ru.yandex.net/i?id=521221006-38-7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59832" y="2348880"/>
              <a:ext cx="2237978" cy="2944708"/>
            </a:xfrm>
            <a:prstGeom prst="rect">
              <a:avLst/>
            </a:prstGeom>
            <a:noFill/>
          </p:spPr>
        </p:pic>
      </p:grpSp>
      <p:sp>
        <p:nvSpPr>
          <p:cNvPr id="6" name="TextBox 5"/>
          <p:cNvSpPr txBox="1"/>
          <p:nvPr/>
        </p:nvSpPr>
        <p:spPr>
          <a:xfrm>
            <a:off x="8172400" y="6453336"/>
            <a:ext cx="9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3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836712"/>
            <a:ext cx="44441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 </a:t>
            </a: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980728"/>
            <a:ext cx="88924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It  looks  good  in  any   weather  and   at   night   it    is   floodlit.  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2843808" y="2780928"/>
            <a:ext cx="3715382" cy="3609111"/>
            <a:chOff x="2843808" y="2780928"/>
            <a:chExt cx="3715382" cy="3609111"/>
          </a:xfrm>
        </p:grpSpPr>
        <p:sp>
          <p:nvSpPr>
            <p:cNvPr id="6" name="TextBox 5"/>
            <p:cNvSpPr txBox="1"/>
            <p:nvPr/>
          </p:nvSpPr>
          <p:spPr>
            <a:xfrm>
              <a:off x="2843808" y="5805264"/>
              <a:ext cx="371538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Edinburgh  Castle</a:t>
              </a:r>
              <a:endParaRPr lang="ru-RU" sz="3200"/>
            </a:p>
          </p:txBody>
        </p:sp>
        <p:pic>
          <p:nvPicPr>
            <p:cNvPr id="9218" name="Picture 2" descr="C:\Users\Татьяна\Pictures\iCARE4PLN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59832" y="2780928"/>
              <a:ext cx="2879948" cy="2776822"/>
            </a:xfrm>
            <a:prstGeom prst="rect">
              <a:avLst/>
            </a:prstGeom>
            <a:noFill/>
          </p:spPr>
        </p:pic>
      </p:grpSp>
      <p:sp>
        <p:nvSpPr>
          <p:cNvPr id="9" name="TextBox 8"/>
          <p:cNvSpPr txBox="1"/>
          <p:nvPr/>
        </p:nvSpPr>
        <p:spPr>
          <a:xfrm>
            <a:off x="7884368" y="6381328"/>
            <a:ext cx="1259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</a:t>
            </a:r>
            <a:r>
              <a:rPr lang="en-US" smtClean="0">
                <a:hlinkClick r:id="rId3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08721"/>
            <a:ext cx="84249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ea typeface="Cambria" pitchFamily="18" charset="0"/>
                <a:cs typeface="Times New Roman" pitchFamily="18" charset="0"/>
              </a:rPr>
              <a:t>This  street  lies  between  the Old  Town  and the  New  Town. It  has  a  lot  of   gardens  in one  side  and  is  connected  with  the  name  of   Walter Scott.</a:t>
            </a:r>
            <a:endParaRPr lang="ru-RU" sz="3200" smtClean="0"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2915816" y="3068960"/>
            <a:ext cx="2906328" cy="3537103"/>
            <a:chOff x="2915816" y="3068960"/>
            <a:chExt cx="2906328" cy="3537103"/>
          </a:xfrm>
        </p:grpSpPr>
        <p:sp>
          <p:nvSpPr>
            <p:cNvPr id="3" name="TextBox 2"/>
            <p:cNvSpPr txBox="1"/>
            <p:nvPr/>
          </p:nvSpPr>
          <p:spPr>
            <a:xfrm>
              <a:off x="2915816" y="6021288"/>
              <a:ext cx="29063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Princes  Street</a:t>
              </a:r>
              <a:endParaRPr lang="ru-RU" sz="3200"/>
            </a:p>
          </p:txBody>
        </p:sp>
        <p:pic>
          <p:nvPicPr>
            <p:cNvPr id="14338" name="Picture 2" descr="http://im6-tub-ru.yandex.net/i?id=57173853-08-7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31840" y="3068960"/>
              <a:ext cx="2088232" cy="2771989"/>
            </a:xfrm>
            <a:prstGeom prst="rect">
              <a:avLst/>
            </a:prstGeom>
            <a:noFill/>
          </p:spPr>
        </p:pic>
      </p:grpSp>
      <p:sp>
        <p:nvSpPr>
          <p:cNvPr id="6" name="TextBox 5"/>
          <p:cNvSpPr txBox="1"/>
          <p:nvPr/>
        </p:nvSpPr>
        <p:spPr>
          <a:xfrm>
            <a:off x="7740352" y="6309320"/>
            <a:ext cx="112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</a:t>
            </a:r>
            <a:r>
              <a:rPr lang="en-US" smtClean="0">
                <a:hlinkClick r:id="rId3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64704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This  park  used  to  be  a  hunting  forest , it  is  famous  for  Speaker’s  Corner. </a:t>
            </a:r>
            <a:endParaRPr lang="ru-RU" sz="3200"/>
          </a:p>
        </p:txBody>
      </p:sp>
      <p:grpSp>
        <p:nvGrpSpPr>
          <p:cNvPr id="5" name="Группа 4"/>
          <p:cNvGrpSpPr/>
          <p:nvPr/>
        </p:nvGrpSpPr>
        <p:grpSpPr>
          <a:xfrm>
            <a:off x="2627784" y="2564904"/>
            <a:ext cx="3772704" cy="3753127"/>
            <a:chOff x="2627784" y="2564904"/>
            <a:chExt cx="3772704" cy="3753127"/>
          </a:xfrm>
        </p:grpSpPr>
        <p:sp>
          <p:nvSpPr>
            <p:cNvPr id="3" name="TextBox 2"/>
            <p:cNvSpPr txBox="1"/>
            <p:nvPr/>
          </p:nvSpPr>
          <p:spPr>
            <a:xfrm>
              <a:off x="3347864" y="5733256"/>
              <a:ext cx="283976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Hyde  Park</a:t>
              </a:r>
              <a:endParaRPr lang="ru-RU" sz="3200"/>
            </a:p>
          </p:txBody>
        </p:sp>
        <p:pic>
          <p:nvPicPr>
            <p:cNvPr id="13314" name="Picture 2" descr="http://im4-tub-ru.yandex.net/i?id=354442269-12-7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27784" y="2564904"/>
              <a:ext cx="3772704" cy="2816955"/>
            </a:xfrm>
            <a:prstGeom prst="rect">
              <a:avLst/>
            </a:prstGeom>
            <a:noFill/>
          </p:spPr>
        </p:pic>
      </p:grpSp>
      <p:sp>
        <p:nvSpPr>
          <p:cNvPr id="6" name="TextBox 5"/>
          <p:cNvSpPr txBox="1"/>
          <p:nvPr/>
        </p:nvSpPr>
        <p:spPr>
          <a:xfrm>
            <a:off x="8316416" y="638132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3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 advClick="0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476672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William    Shakespeare   worked   as  an   actor   in  that  theatre. </a:t>
            </a:r>
            <a:endParaRPr lang="ru-RU" sz="3200"/>
          </a:p>
        </p:txBody>
      </p:sp>
      <p:grpSp>
        <p:nvGrpSpPr>
          <p:cNvPr id="6" name="Группа 5"/>
          <p:cNvGrpSpPr/>
          <p:nvPr/>
        </p:nvGrpSpPr>
        <p:grpSpPr>
          <a:xfrm>
            <a:off x="2627784" y="2492896"/>
            <a:ext cx="5232419" cy="3537103"/>
            <a:chOff x="2627784" y="2492896"/>
            <a:chExt cx="5232419" cy="3537103"/>
          </a:xfrm>
        </p:grpSpPr>
        <p:sp>
          <p:nvSpPr>
            <p:cNvPr id="5" name="TextBox 4"/>
            <p:cNvSpPr txBox="1"/>
            <p:nvPr/>
          </p:nvSpPr>
          <p:spPr>
            <a:xfrm>
              <a:off x="2627784" y="5445224"/>
              <a:ext cx="523241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The  Globe Theatre</a:t>
              </a:r>
              <a:endParaRPr lang="ru-RU" sz="3200"/>
            </a:p>
          </p:txBody>
        </p:sp>
        <p:pic>
          <p:nvPicPr>
            <p:cNvPr id="12294" name="Picture 6" descr="http://im6-tub-ru.yandex.net/i?id=303265251-26-7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27784" y="2492896"/>
              <a:ext cx="3384376" cy="2527004"/>
            </a:xfrm>
            <a:prstGeom prst="rect">
              <a:avLst/>
            </a:prstGeom>
            <a:noFill/>
          </p:spPr>
        </p:pic>
      </p:grpSp>
      <p:sp>
        <p:nvSpPr>
          <p:cNvPr id="7" name="TextBox 6"/>
          <p:cNvSpPr txBox="1"/>
          <p:nvPr/>
        </p:nvSpPr>
        <p:spPr>
          <a:xfrm>
            <a:off x="8028384" y="638132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3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81369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>
                <a:latin typeface="Cambria" pitchFamily="18" charset="0"/>
                <a:ea typeface="Cambria" pitchFamily="18" charset="0"/>
                <a:cs typeface="Times New Roman" pitchFamily="18" charset="0"/>
              </a:rPr>
              <a:t>The  residence  of   the  Queen  in   Edinburgh. </a:t>
            </a:r>
            <a:endParaRPr lang="ru-RU" sz="3200"/>
          </a:p>
        </p:txBody>
      </p:sp>
      <p:grpSp>
        <p:nvGrpSpPr>
          <p:cNvPr id="6" name="Группа 5"/>
          <p:cNvGrpSpPr/>
          <p:nvPr/>
        </p:nvGrpSpPr>
        <p:grpSpPr>
          <a:xfrm>
            <a:off x="2123728" y="2420888"/>
            <a:ext cx="5790917" cy="3681119"/>
            <a:chOff x="2123728" y="2420888"/>
            <a:chExt cx="5790917" cy="3681119"/>
          </a:xfrm>
        </p:grpSpPr>
        <p:sp>
          <p:nvSpPr>
            <p:cNvPr id="5" name="TextBox 4"/>
            <p:cNvSpPr txBox="1"/>
            <p:nvPr/>
          </p:nvSpPr>
          <p:spPr>
            <a:xfrm>
              <a:off x="2483769" y="5517232"/>
              <a:ext cx="54308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Hollyrood  Pallace</a:t>
              </a:r>
              <a:endParaRPr lang="ru-RU" sz="3200"/>
            </a:p>
          </p:txBody>
        </p:sp>
        <p:pic>
          <p:nvPicPr>
            <p:cNvPr id="1027" name="Picture 3" descr="C:\Users\Татьяна\Pictures\iCA53GEPX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23728" y="2420888"/>
              <a:ext cx="4032448" cy="2808312"/>
            </a:xfrm>
            <a:prstGeom prst="rect">
              <a:avLst/>
            </a:prstGeom>
            <a:noFill/>
          </p:spPr>
        </p:pic>
      </p:grpSp>
      <p:sp>
        <p:nvSpPr>
          <p:cNvPr id="7" name="TextBox 6"/>
          <p:cNvSpPr txBox="1"/>
          <p:nvPr/>
        </p:nvSpPr>
        <p:spPr>
          <a:xfrm>
            <a:off x="7812360" y="63093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 </a:t>
            </a:r>
            <a:r>
              <a:rPr lang="en-US" smtClean="0">
                <a:hlinkClick r:id="rId3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Visitors   coming  to  Stratford   admire  this   building   and   honour    the  memory   of   W.  Shakespeare   who   was   buried  there.</a:t>
            </a:r>
            <a:endParaRPr lang="ru-RU" sz="3200"/>
          </a:p>
        </p:txBody>
      </p:sp>
      <p:grpSp>
        <p:nvGrpSpPr>
          <p:cNvPr id="5" name="Группа 4"/>
          <p:cNvGrpSpPr/>
          <p:nvPr/>
        </p:nvGrpSpPr>
        <p:grpSpPr>
          <a:xfrm>
            <a:off x="1979712" y="2276872"/>
            <a:ext cx="5144329" cy="3969151"/>
            <a:chOff x="1979712" y="2276872"/>
            <a:chExt cx="5144329" cy="3969151"/>
          </a:xfrm>
        </p:grpSpPr>
        <p:sp>
          <p:nvSpPr>
            <p:cNvPr id="3" name="TextBox 2"/>
            <p:cNvSpPr txBox="1"/>
            <p:nvPr/>
          </p:nvSpPr>
          <p:spPr>
            <a:xfrm>
              <a:off x="1979712" y="5661248"/>
              <a:ext cx="514432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The  Holy  Trinity   Church</a:t>
              </a:r>
              <a:endParaRPr lang="ru-RU" sz="3200"/>
            </a:p>
          </p:txBody>
        </p:sp>
        <p:pic>
          <p:nvPicPr>
            <p:cNvPr id="10242" name="Picture 2" descr="http://im6-tub-ru.yandex.net/i?id=62947246-21-7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31840" y="2276872"/>
              <a:ext cx="1932037" cy="2908017"/>
            </a:xfrm>
            <a:prstGeom prst="rect">
              <a:avLst/>
            </a:prstGeom>
            <a:noFill/>
          </p:spPr>
        </p:pic>
      </p:grpSp>
      <p:sp>
        <p:nvSpPr>
          <p:cNvPr id="6" name="TextBox 5"/>
          <p:cNvSpPr txBox="1"/>
          <p:nvPr/>
        </p:nvSpPr>
        <p:spPr>
          <a:xfrm>
            <a:off x="8100392" y="63813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3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980728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mtClean="0"/>
              <a:t>   </a:t>
            </a:r>
            <a:r>
              <a:rPr lang="en-US" smtClean="0"/>
              <a:t>  </a:t>
            </a:r>
            <a:r>
              <a:rPr lang="en-US" sz="3600" smtClean="0">
                <a:cs typeface="Aharoni" pitchFamily="2" charset="-79"/>
              </a:rPr>
              <a:t>Scotland </a:t>
            </a:r>
            <a:r>
              <a:rPr lang="ru-RU" sz="3600" smtClean="0">
                <a:cs typeface="Aharoni" pitchFamily="2" charset="-79"/>
              </a:rPr>
              <a:t> </a:t>
            </a:r>
            <a:r>
              <a:rPr lang="en-US" sz="3600" smtClean="0">
                <a:cs typeface="Aharoni" pitchFamily="2" charset="-79"/>
              </a:rPr>
              <a:t> is </a:t>
            </a:r>
            <a:r>
              <a:rPr lang="ru-RU" sz="3600" smtClean="0">
                <a:cs typeface="Aharoni" pitchFamily="2" charset="-79"/>
              </a:rPr>
              <a:t> </a:t>
            </a:r>
            <a:r>
              <a:rPr lang="en-US" sz="3600" smtClean="0">
                <a:cs typeface="Aharoni" pitchFamily="2" charset="-79"/>
              </a:rPr>
              <a:t> divided</a:t>
            </a:r>
            <a:r>
              <a:rPr lang="ru-RU" sz="3600" smtClean="0">
                <a:cs typeface="Aharoni" pitchFamily="2" charset="-79"/>
              </a:rPr>
              <a:t>  </a:t>
            </a:r>
            <a:r>
              <a:rPr lang="en-US" sz="3600" smtClean="0">
                <a:cs typeface="Aharoni" pitchFamily="2" charset="-79"/>
              </a:rPr>
              <a:t> into</a:t>
            </a:r>
            <a:r>
              <a:rPr lang="ru-RU" sz="3600" smtClean="0">
                <a:cs typeface="Aharoni" pitchFamily="2" charset="-79"/>
              </a:rPr>
              <a:t> </a:t>
            </a:r>
            <a:r>
              <a:rPr lang="en-US" sz="3600" smtClean="0">
                <a:cs typeface="Aharoni" pitchFamily="2" charset="-79"/>
              </a:rPr>
              <a:t> two  parts. </a:t>
            </a:r>
            <a:endParaRPr lang="ru-RU" sz="3600">
              <a:cs typeface="Aharoni" pitchFamily="2" charset="-79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544522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244408" y="6093296"/>
            <a:ext cx="544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251520" y="2204864"/>
            <a:ext cx="8352928" cy="3621243"/>
            <a:chOff x="251520" y="2264740"/>
            <a:chExt cx="8352928" cy="3621243"/>
          </a:xfrm>
        </p:grpSpPr>
        <p:sp>
          <p:nvSpPr>
            <p:cNvPr id="7" name="TextBox 6"/>
            <p:cNvSpPr txBox="1"/>
            <p:nvPr/>
          </p:nvSpPr>
          <p:spPr>
            <a:xfrm>
              <a:off x="251520" y="5301208"/>
              <a:ext cx="83529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                   </a:t>
              </a:r>
              <a:r>
                <a:rPr lang="en-US" sz="3200" dirty="0" smtClean="0"/>
                <a:t>Highlands    and   Lowlands</a:t>
              </a:r>
              <a:endParaRPr lang="ru-RU" sz="3200" dirty="0"/>
            </a:p>
          </p:txBody>
        </p:sp>
        <p:pic>
          <p:nvPicPr>
            <p:cNvPr id="1026" name="Picture 2" descr="C:\Users\Татьяна\Pictures\1680_Highlands Landscape. Scotland 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47664" y="2264740"/>
              <a:ext cx="5832648" cy="2670675"/>
            </a:xfrm>
            <a:prstGeom prst="rect">
              <a:avLst/>
            </a:prstGeom>
            <a:noFill/>
          </p:spPr>
        </p:pic>
      </p:grpSp>
      <p:sp>
        <p:nvSpPr>
          <p:cNvPr id="3" name="TextBox 2"/>
          <p:cNvSpPr txBox="1"/>
          <p:nvPr/>
        </p:nvSpPr>
        <p:spPr>
          <a:xfrm>
            <a:off x="8100392" y="630932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back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95536" y="1197378"/>
            <a:ext cx="842493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mtClean="0">
              <a:latin typeface="Cambria" pitchFamily="18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mbria" pitchFamily="18" charset="0"/>
                <a:cs typeface="Times New Roman" pitchFamily="18" charset="0"/>
              </a:rPr>
              <a:t>  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mbria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mbria" pitchFamily="18" charset="0"/>
                <a:cs typeface="Times New Roman" pitchFamily="18" charset="0"/>
              </a:rPr>
              <a:t>  </a:t>
            </a:r>
            <a:endPara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124744"/>
            <a:ext cx="82571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The   national  symbol  of  England</a:t>
            </a:r>
            <a:r>
              <a:rPr lang="en-US" smtClean="0"/>
              <a:t>.</a:t>
            </a:r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3275856" y="3068960"/>
            <a:ext cx="2919982" cy="2528991"/>
            <a:chOff x="3275856" y="3068960"/>
            <a:chExt cx="2919982" cy="2528991"/>
          </a:xfrm>
        </p:grpSpPr>
        <p:sp>
          <p:nvSpPr>
            <p:cNvPr id="4" name="TextBox 3"/>
            <p:cNvSpPr txBox="1"/>
            <p:nvPr/>
          </p:nvSpPr>
          <p:spPr>
            <a:xfrm>
              <a:off x="3347864" y="5013176"/>
              <a:ext cx="284797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Red  Rose</a:t>
              </a:r>
              <a:endParaRPr lang="ru-RU" sz="3200"/>
            </a:p>
          </p:txBody>
        </p:sp>
        <p:pic>
          <p:nvPicPr>
            <p:cNvPr id="9218" name="Picture 2" descr="http://im3-tub-ru.yandex.net/i?id=468317509-48-7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75856" y="3068960"/>
              <a:ext cx="2160241" cy="1872208"/>
            </a:xfrm>
            <a:prstGeom prst="rect">
              <a:avLst/>
            </a:prstGeom>
            <a:noFill/>
          </p:spPr>
        </p:pic>
      </p:grpSp>
      <p:sp>
        <p:nvSpPr>
          <p:cNvPr id="7" name="TextBox 6"/>
          <p:cNvSpPr txBox="1"/>
          <p:nvPr/>
        </p:nvSpPr>
        <p:spPr>
          <a:xfrm>
            <a:off x="7956376" y="6381328"/>
            <a:ext cx="1048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</a:t>
            </a:r>
            <a:r>
              <a:rPr lang="en-US" smtClean="0">
                <a:hlinkClick r:id="rId3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908720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The </a:t>
            </a:r>
            <a:r>
              <a:rPr lang="ru-RU" sz="3200" smtClean="0"/>
              <a:t>   </a:t>
            </a:r>
            <a:r>
              <a:rPr lang="en-US" sz="3200" smtClean="0"/>
              <a:t>national </a:t>
            </a:r>
            <a:r>
              <a:rPr lang="ru-RU" sz="3200" smtClean="0"/>
              <a:t>  </a:t>
            </a:r>
            <a:r>
              <a:rPr lang="en-US" sz="3200" smtClean="0"/>
              <a:t> symbol</a:t>
            </a:r>
            <a:r>
              <a:rPr lang="ru-RU" sz="3200" smtClean="0"/>
              <a:t>  </a:t>
            </a:r>
            <a:r>
              <a:rPr lang="en-US" sz="3200" smtClean="0"/>
              <a:t>  of</a:t>
            </a:r>
            <a:r>
              <a:rPr lang="ru-RU" sz="3200" smtClean="0"/>
              <a:t>    </a:t>
            </a:r>
            <a:r>
              <a:rPr lang="en-US" sz="3200" smtClean="0"/>
              <a:t> Scotland.</a:t>
            </a:r>
            <a:endParaRPr lang="ru-RU" sz="3200"/>
          </a:p>
        </p:txBody>
      </p:sp>
      <p:grpSp>
        <p:nvGrpSpPr>
          <p:cNvPr id="6" name="Группа 5"/>
          <p:cNvGrpSpPr/>
          <p:nvPr/>
        </p:nvGrpSpPr>
        <p:grpSpPr>
          <a:xfrm>
            <a:off x="2843808" y="2204864"/>
            <a:ext cx="3384376" cy="3969151"/>
            <a:chOff x="2843808" y="2204864"/>
            <a:chExt cx="3384376" cy="3969151"/>
          </a:xfrm>
        </p:grpSpPr>
        <p:sp>
          <p:nvSpPr>
            <p:cNvPr id="3" name="TextBox 2"/>
            <p:cNvSpPr txBox="1"/>
            <p:nvPr/>
          </p:nvSpPr>
          <p:spPr>
            <a:xfrm>
              <a:off x="3491880" y="5589240"/>
              <a:ext cx="25202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A   Thistle</a:t>
              </a:r>
              <a:endParaRPr lang="ru-RU" sz="3200"/>
            </a:p>
          </p:txBody>
        </p:sp>
        <p:pic>
          <p:nvPicPr>
            <p:cNvPr id="8194" name="Picture 2" descr="C:\Users\Татьяна\Pictures\iCA1ZCSU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43808" y="2204864"/>
              <a:ext cx="3384376" cy="3168352"/>
            </a:xfrm>
            <a:prstGeom prst="rect">
              <a:avLst/>
            </a:prstGeom>
            <a:noFill/>
          </p:spPr>
        </p:pic>
      </p:grpSp>
      <p:sp>
        <p:nvSpPr>
          <p:cNvPr id="8" name="TextBox 7"/>
          <p:cNvSpPr txBox="1"/>
          <p:nvPr/>
        </p:nvSpPr>
        <p:spPr>
          <a:xfrm>
            <a:off x="7956376" y="6453336"/>
            <a:ext cx="118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</a:t>
            </a:r>
            <a:r>
              <a:rPr lang="en-US" smtClean="0">
                <a:hlinkClick r:id="rId3" action="ppaction://hlinksldjump"/>
              </a:rPr>
              <a:t>back</a:t>
            </a:r>
            <a:r>
              <a:rPr lang="en-US" smtClean="0"/>
              <a:t>    </a:t>
            </a:r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9592" y="1340768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Patron   Saint   of    Scotland.</a:t>
            </a:r>
            <a:endParaRPr lang="ru-RU" sz="3200"/>
          </a:p>
        </p:txBody>
      </p:sp>
      <p:sp>
        <p:nvSpPr>
          <p:cNvPr id="6" name="TextBox 5"/>
          <p:cNvSpPr txBox="1"/>
          <p:nvPr/>
        </p:nvSpPr>
        <p:spPr>
          <a:xfrm>
            <a:off x="2627784" y="5229200"/>
            <a:ext cx="37526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St.  Andrew</a:t>
            </a:r>
            <a:endParaRPr lang="ru-RU" sz="3200"/>
          </a:p>
        </p:txBody>
      </p:sp>
      <p:sp>
        <p:nvSpPr>
          <p:cNvPr id="4" name="TextBox 3"/>
          <p:cNvSpPr txBox="1"/>
          <p:nvPr/>
        </p:nvSpPr>
        <p:spPr>
          <a:xfrm>
            <a:off x="7740352" y="623731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 </a:t>
            </a:r>
            <a:r>
              <a:rPr lang="en-US" smtClean="0">
                <a:hlinkClick r:id="rId2" action="ppaction://hlinksldjump"/>
              </a:rPr>
              <a:t>back</a:t>
            </a:r>
            <a:r>
              <a:rPr lang="en-US" smtClean="0"/>
              <a:t>              </a:t>
            </a:r>
            <a:endParaRPr lang="ru-RU"/>
          </a:p>
        </p:txBody>
      </p:sp>
    </p:spTree>
  </p:cSld>
  <p:clrMapOvr>
    <a:masterClrMapping/>
  </p:clrMapOvr>
  <p:transition advClick="0">
    <p:wipe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836712"/>
            <a:ext cx="8280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You  can  see  this   monument  in   front   of   Buckingham  Pallace.</a:t>
            </a:r>
            <a:endParaRPr lang="ru-RU" sz="3200"/>
          </a:p>
        </p:txBody>
      </p:sp>
      <p:grpSp>
        <p:nvGrpSpPr>
          <p:cNvPr id="5" name="Группа 4"/>
          <p:cNvGrpSpPr/>
          <p:nvPr/>
        </p:nvGrpSpPr>
        <p:grpSpPr>
          <a:xfrm>
            <a:off x="1331640" y="2204864"/>
            <a:ext cx="7812360" cy="4401199"/>
            <a:chOff x="1331640" y="2204864"/>
            <a:chExt cx="8048062" cy="4401199"/>
          </a:xfrm>
        </p:grpSpPr>
        <p:sp>
          <p:nvSpPr>
            <p:cNvPr id="3" name="TextBox 2"/>
            <p:cNvSpPr txBox="1"/>
            <p:nvPr/>
          </p:nvSpPr>
          <p:spPr>
            <a:xfrm>
              <a:off x="1331640" y="6021288"/>
              <a:ext cx="804806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The  monument   to  Queen Victoria</a:t>
              </a:r>
              <a:endParaRPr lang="ru-RU" sz="3200"/>
            </a:p>
          </p:txBody>
        </p:sp>
        <p:pic>
          <p:nvPicPr>
            <p:cNvPr id="6148" name="Picture 4" descr="http://skola.amoskadan.cz/s_aj/esc/images/UK/London/SVICTORI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11760" y="2204864"/>
              <a:ext cx="3600400" cy="3816424"/>
            </a:xfrm>
            <a:prstGeom prst="rect">
              <a:avLst/>
            </a:prstGeom>
            <a:noFill/>
          </p:spPr>
        </p:pic>
      </p:grpSp>
      <p:sp>
        <p:nvSpPr>
          <p:cNvPr id="6" name="TextBox 5"/>
          <p:cNvSpPr txBox="1"/>
          <p:nvPr/>
        </p:nvSpPr>
        <p:spPr>
          <a:xfrm>
            <a:off x="8316416" y="64533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3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620688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Two   national   symbols   of   Wales.</a:t>
            </a:r>
            <a:endParaRPr lang="ru-RU" sz="3200"/>
          </a:p>
        </p:txBody>
      </p:sp>
      <p:grpSp>
        <p:nvGrpSpPr>
          <p:cNvPr id="5" name="Группа 4"/>
          <p:cNvGrpSpPr/>
          <p:nvPr/>
        </p:nvGrpSpPr>
        <p:grpSpPr>
          <a:xfrm>
            <a:off x="2156347" y="1772816"/>
            <a:ext cx="6173366" cy="4545215"/>
            <a:chOff x="2156347" y="1772816"/>
            <a:chExt cx="6173366" cy="4545215"/>
          </a:xfrm>
        </p:grpSpPr>
        <p:sp>
          <p:nvSpPr>
            <p:cNvPr id="4" name="TextBox 3"/>
            <p:cNvSpPr txBox="1"/>
            <p:nvPr/>
          </p:nvSpPr>
          <p:spPr>
            <a:xfrm>
              <a:off x="2156347" y="5733256"/>
              <a:ext cx="617336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 a  leek   and   a daffodil </a:t>
              </a:r>
              <a:endParaRPr lang="ru-RU" sz="3200"/>
            </a:p>
          </p:txBody>
        </p:sp>
        <p:pic>
          <p:nvPicPr>
            <p:cNvPr id="7170" name="Picture 2" descr="C:\Users\Татьяна\Pictures\galler-amblemi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267744" y="1772816"/>
              <a:ext cx="3886200" cy="3600450"/>
            </a:xfrm>
            <a:prstGeom prst="rect">
              <a:avLst/>
            </a:prstGeom>
            <a:noFill/>
          </p:spPr>
        </p:pic>
      </p:grpSp>
      <p:sp>
        <p:nvSpPr>
          <p:cNvPr id="6" name="TextBox 5"/>
          <p:cNvSpPr txBox="1"/>
          <p:nvPr/>
        </p:nvSpPr>
        <p:spPr>
          <a:xfrm>
            <a:off x="8028384" y="6309320"/>
            <a:ext cx="976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</a:t>
            </a:r>
            <a:r>
              <a:rPr lang="en-US" smtClean="0">
                <a:hlinkClick r:id="rId3" action="ppaction://hlinksldjump"/>
              </a:rPr>
              <a:t>back</a:t>
            </a:r>
            <a:r>
              <a:rPr lang="en-US" smtClean="0"/>
              <a:t>    </a:t>
            </a:r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24744"/>
            <a:ext cx="92525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 </a:t>
            </a:r>
            <a:endParaRPr lang="ru-RU" sz="320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764704"/>
            <a:ext cx="60486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Patron   Saint   of   Wales. </a:t>
            </a:r>
            <a:endParaRPr lang="ru-RU" sz="3200"/>
          </a:p>
        </p:txBody>
      </p:sp>
      <p:sp>
        <p:nvSpPr>
          <p:cNvPr id="5" name="TextBox 4"/>
          <p:cNvSpPr txBox="1"/>
          <p:nvPr/>
        </p:nvSpPr>
        <p:spPr>
          <a:xfrm>
            <a:off x="3131840" y="5661248"/>
            <a:ext cx="28961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St.  David</a:t>
            </a:r>
            <a:endParaRPr lang="ru-RU" sz="3200"/>
          </a:p>
        </p:txBody>
      </p:sp>
      <p:sp>
        <p:nvSpPr>
          <p:cNvPr id="6" name="TextBox 5"/>
          <p:cNvSpPr txBox="1"/>
          <p:nvPr/>
        </p:nvSpPr>
        <p:spPr>
          <a:xfrm>
            <a:off x="8100392" y="630932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2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 advClick="0">
    <p:wipe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908720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This  monument   is  in  front  of   the  famous concert  hall   in  London. </a:t>
            </a:r>
            <a:endParaRPr lang="ru-RU" sz="3200"/>
          </a:p>
        </p:txBody>
      </p:sp>
      <p:grpSp>
        <p:nvGrpSpPr>
          <p:cNvPr id="6" name="Группа 5"/>
          <p:cNvGrpSpPr/>
          <p:nvPr/>
        </p:nvGrpSpPr>
        <p:grpSpPr>
          <a:xfrm>
            <a:off x="1043608" y="2348880"/>
            <a:ext cx="6984776" cy="3609111"/>
            <a:chOff x="1043608" y="2348880"/>
            <a:chExt cx="6984776" cy="3609111"/>
          </a:xfrm>
        </p:grpSpPr>
        <p:sp>
          <p:nvSpPr>
            <p:cNvPr id="5" name="TextBox 4"/>
            <p:cNvSpPr txBox="1"/>
            <p:nvPr/>
          </p:nvSpPr>
          <p:spPr>
            <a:xfrm>
              <a:off x="1043608" y="5373216"/>
              <a:ext cx="69847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The  monument  to  Prince  Albert</a:t>
              </a:r>
              <a:endParaRPr lang="ru-RU" sz="3200"/>
            </a:p>
          </p:txBody>
        </p:sp>
        <p:pic>
          <p:nvPicPr>
            <p:cNvPr id="3074" name="Picture 2" descr="http://im2-tub-ru.yandex.net/i?id=214560624-44-7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59832" y="2348880"/>
              <a:ext cx="2232248" cy="2952328"/>
            </a:xfrm>
            <a:prstGeom prst="rect">
              <a:avLst/>
            </a:prstGeom>
            <a:noFill/>
          </p:spPr>
        </p:pic>
      </p:grpSp>
      <p:sp>
        <p:nvSpPr>
          <p:cNvPr id="7" name="TextBox 6"/>
          <p:cNvSpPr txBox="1"/>
          <p:nvPr/>
        </p:nvSpPr>
        <p:spPr>
          <a:xfrm>
            <a:off x="8028384" y="6309320"/>
            <a:ext cx="1115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</a:t>
            </a:r>
            <a:r>
              <a:rPr lang="en-US" smtClean="0">
                <a:hlinkClick r:id="rId3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80728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People  call   it   a   poem   of    stone.   It’s   200  feet    high.  You  can  see  it  in  Edinburgh. </a:t>
            </a:r>
            <a:endParaRPr lang="ru-RU" sz="3200"/>
          </a:p>
        </p:txBody>
      </p:sp>
      <p:grpSp>
        <p:nvGrpSpPr>
          <p:cNvPr id="5" name="Группа 4"/>
          <p:cNvGrpSpPr/>
          <p:nvPr/>
        </p:nvGrpSpPr>
        <p:grpSpPr>
          <a:xfrm>
            <a:off x="1547664" y="2492896"/>
            <a:ext cx="6134351" cy="3897143"/>
            <a:chOff x="1547664" y="2492896"/>
            <a:chExt cx="6134351" cy="3897143"/>
          </a:xfrm>
        </p:grpSpPr>
        <p:sp>
          <p:nvSpPr>
            <p:cNvPr id="3" name="TextBox 2"/>
            <p:cNvSpPr txBox="1"/>
            <p:nvPr/>
          </p:nvSpPr>
          <p:spPr>
            <a:xfrm>
              <a:off x="1547664" y="5805264"/>
              <a:ext cx="61343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The  monument  to  Walter  Scott</a:t>
              </a:r>
              <a:endParaRPr lang="ru-RU" sz="3200"/>
            </a:p>
          </p:txBody>
        </p:sp>
        <p:pic>
          <p:nvPicPr>
            <p:cNvPr id="2050" name="Picture 2" descr="http://im0-tub-ru.yandex.net/i?id=345001495-18-7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131840" y="2492896"/>
              <a:ext cx="2293215" cy="3044090"/>
            </a:xfrm>
            <a:prstGeom prst="rect">
              <a:avLst/>
            </a:prstGeom>
            <a:noFill/>
          </p:spPr>
        </p:pic>
      </p:grpSp>
      <p:sp>
        <p:nvSpPr>
          <p:cNvPr id="6" name="TextBox 5"/>
          <p:cNvSpPr txBox="1"/>
          <p:nvPr/>
        </p:nvSpPr>
        <p:spPr>
          <a:xfrm>
            <a:off x="7812360" y="638132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 </a:t>
            </a:r>
            <a:r>
              <a:rPr lang="en-US" smtClean="0">
                <a:hlinkClick r:id="rId3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980728"/>
            <a:ext cx="8676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This  monument   is   a   symbol  of   devotion.</a:t>
            </a:r>
            <a:endParaRPr lang="ru-RU" sz="3200"/>
          </a:p>
        </p:txBody>
      </p:sp>
      <p:grpSp>
        <p:nvGrpSpPr>
          <p:cNvPr id="5" name="Группа 4"/>
          <p:cNvGrpSpPr/>
          <p:nvPr/>
        </p:nvGrpSpPr>
        <p:grpSpPr>
          <a:xfrm>
            <a:off x="1187624" y="2351062"/>
            <a:ext cx="6772733" cy="3318897"/>
            <a:chOff x="1187624" y="2351062"/>
            <a:chExt cx="6772733" cy="3318897"/>
          </a:xfrm>
        </p:grpSpPr>
        <p:pic>
          <p:nvPicPr>
            <p:cNvPr id="3" name="Picture 2" descr="C:\Users\Татьяна\Pictures\iCAP32TEG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47864" y="2351062"/>
              <a:ext cx="2304256" cy="2374082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1187624" y="5085184"/>
              <a:ext cx="677273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The  monument   to  the  dog  Bobby</a:t>
              </a:r>
              <a:endParaRPr lang="ru-RU" sz="320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956376" y="63093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 </a:t>
            </a:r>
            <a:r>
              <a:rPr lang="en-US" smtClean="0">
                <a:hlinkClick r:id="rId3" action="ppaction://hlinksldjump"/>
              </a:rPr>
              <a:t>back</a:t>
            </a:r>
            <a:r>
              <a:rPr lang="en-US" smtClean="0"/>
              <a:t>   </a:t>
            </a:r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124744"/>
            <a:ext cx="8964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The   most  westerly  point  of   Britain  which  is   in  the   Southwest. </a:t>
            </a:r>
            <a:endParaRPr lang="ru-RU" sz="3200"/>
          </a:p>
        </p:txBody>
      </p:sp>
      <p:grpSp>
        <p:nvGrpSpPr>
          <p:cNvPr id="2" name="Группа 1"/>
          <p:cNvGrpSpPr/>
          <p:nvPr/>
        </p:nvGrpSpPr>
        <p:grpSpPr>
          <a:xfrm>
            <a:off x="1096667" y="1988840"/>
            <a:ext cx="7684405" cy="4545215"/>
            <a:chOff x="1096667" y="1988840"/>
            <a:chExt cx="7684405" cy="4545215"/>
          </a:xfrm>
        </p:grpSpPr>
        <p:sp>
          <p:nvSpPr>
            <p:cNvPr id="3" name="TextBox 2"/>
            <p:cNvSpPr txBox="1"/>
            <p:nvPr/>
          </p:nvSpPr>
          <p:spPr>
            <a:xfrm>
              <a:off x="2267744" y="5949280"/>
              <a:ext cx="417646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the    Land’s    End</a:t>
              </a:r>
              <a:endParaRPr lang="ru-RU" sz="3200" dirty="0"/>
            </a:p>
          </p:txBody>
        </p:sp>
        <p:pic>
          <p:nvPicPr>
            <p:cNvPr id="4098" name="Picture 2" descr="C:\Users\Татьяна\Pictures\lands_end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1155268">
              <a:off x="1096667" y="2517824"/>
              <a:ext cx="2828925" cy="3238500"/>
            </a:xfrm>
            <a:prstGeom prst="rect">
              <a:avLst/>
            </a:prstGeom>
            <a:noFill/>
          </p:spPr>
        </p:pic>
        <p:pic>
          <p:nvPicPr>
            <p:cNvPr id="4099" name="Picture 3" descr="C:\Users\Татьяна\Pictures\144886-004-D2CC73F0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76056" y="1988840"/>
              <a:ext cx="3705016" cy="3998218"/>
            </a:xfrm>
            <a:prstGeom prst="rect">
              <a:avLst/>
            </a:prstGeom>
            <a:noFill/>
          </p:spPr>
        </p:pic>
      </p:grp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8316416" y="630932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4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836712"/>
            <a:ext cx="88924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This   city  is  known  as  Athens  of   the     North</a:t>
            </a:r>
            <a:r>
              <a:rPr lang="en-US" smtClean="0"/>
              <a:t>. </a:t>
            </a:r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763688" y="1844824"/>
            <a:ext cx="5904656" cy="4761240"/>
            <a:chOff x="1763688" y="1844824"/>
            <a:chExt cx="5904656" cy="4761240"/>
          </a:xfrm>
        </p:grpSpPr>
        <p:sp>
          <p:nvSpPr>
            <p:cNvPr id="5" name="TextBox 4"/>
            <p:cNvSpPr txBox="1"/>
            <p:nvPr/>
          </p:nvSpPr>
          <p:spPr>
            <a:xfrm>
              <a:off x="2843808" y="6021289"/>
              <a:ext cx="48245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Edinburgh</a:t>
              </a:r>
              <a:endParaRPr lang="ru-RU" sz="3200" dirty="0"/>
            </a:p>
          </p:txBody>
        </p:sp>
        <p:pic>
          <p:nvPicPr>
            <p:cNvPr id="1029" name="Picture 5" descr="C:\Users\Татьяна\Pictures\3042242_f520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763688" y="1844824"/>
              <a:ext cx="4953000" cy="4104456"/>
            </a:xfrm>
            <a:prstGeom prst="rect">
              <a:avLst/>
            </a:prstGeom>
            <a:noFill/>
          </p:spPr>
        </p:pic>
      </p:grpSp>
      <p:sp>
        <p:nvSpPr>
          <p:cNvPr id="7" name="TextBox 6"/>
          <p:cNvSpPr txBox="1"/>
          <p:nvPr/>
        </p:nvSpPr>
        <p:spPr>
          <a:xfrm>
            <a:off x="8172400" y="6309320"/>
            <a:ext cx="760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</a:t>
            </a:r>
            <a:r>
              <a:rPr lang="en-US" smtClean="0">
                <a:hlinkClick r:id="rId3" action="ppaction://hlinksldjump"/>
              </a:rPr>
              <a:t>back</a:t>
            </a: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748464" y="685800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052736"/>
            <a:ext cx="85689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It   is  the  second  highest  mountain in Britain. </a:t>
            </a:r>
            <a:endParaRPr lang="ru-RU" sz="3200"/>
          </a:p>
        </p:txBody>
      </p:sp>
      <p:grpSp>
        <p:nvGrpSpPr>
          <p:cNvPr id="5" name="Группа 4"/>
          <p:cNvGrpSpPr/>
          <p:nvPr/>
        </p:nvGrpSpPr>
        <p:grpSpPr>
          <a:xfrm>
            <a:off x="1331640" y="2420888"/>
            <a:ext cx="5894834" cy="4113168"/>
            <a:chOff x="1403648" y="2420888"/>
            <a:chExt cx="5750818" cy="4113168"/>
          </a:xfrm>
        </p:grpSpPr>
        <p:sp>
          <p:nvSpPr>
            <p:cNvPr id="4" name="TextBox 3"/>
            <p:cNvSpPr txBox="1"/>
            <p:nvPr/>
          </p:nvSpPr>
          <p:spPr>
            <a:xfrm>
              <a:off x="1475656" y="5949281"/>
              <a:ext cx="518457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mtClean="0"/>
                <a:t>         Mount   Snowdon</a:t>
              </a:r>
              <a:endParaRPr lang="ru-RU" sz="3200"/>
            </a:p>
          </p:txBody>
        </p:sp>
        <p:pic>
          <p:nvPicPr>
            <p:cNvPr id="2051" name="Picture 3" descr="C:\Users\Татьяна\Pictures\article-1292502-0A5798D1000005DC-173_634x370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03648" y="2420888"/>
              <a:ext cx="5750818" cy="3332741"/>
            </a:xfrm>
            <a:prstGeom prst="rect">
              <a:avLst/>
            </a:prstGeom>
            <a:noFill/>
          </p:spPr>
        </p:pic>
      </p:grpSp>
      <p:sp>
        <p:nvSpPr>
          <p:cNvPr id="6" name="TextBox 5"/>
          <p:cNvSpPr txBox="1"/>
          <p:nvPr/>
        </p:nvSpPr>
        <p:spPr>
          <a:xfrm>
            <a:off x="8172400" y="6237312"/>
            <a:ext cx="760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4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52736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The  event  which  takes   place  every  August  and   September  in  Edinburgh  and  is </a:t>
            </a:r>
            <a:r>
              <a:rPr lang="ru-RU" sz="3200" smtClean="0"/>
              <a:t>  </a:t>
            </a:r>
            <a:r>
              <a:rPr lang="en-US" sz="3200" smtClean="0"/>
              <a:t>known  throughout  the  world. </a:t>
            </a:r>
            <a:endParaRPr lang="ru-RU" sz="3200"/>
          </a:p>
        </p:txBody>
      </p:sp>
      <p:grpSp>
        <p:nvGrpSpPr>
          <p:cNvPr id="5" name="Группа 4"/>
          <p:cNvGrpSpPr/>
          <p:nvPr/>
        </p:nvGrpSpPr>
        <p:grpSpPr>
          <a:xfrm>
            <a:off x="899592" y="2708920"/>
            <a:ext cx="6840760" cy="3537103"/>
            <a:chOff x="899592" y="2708920"/>
            <a:chExt cx="6840760" cy="3537103"/>
          </a:xfrm>
        </p:grpSpPr>
        <p:sp>
          <p:nvSpPr>
            <p:cNvPr id="3" name="TextBox 2"/>
            <p:cNvSpPr txBox="1"/>
            <p:nvPr/>
          </p:nvSpPr>
          <p:spPr>
            <a:xfrm>
              <a:off x="899592" y="5661248"/>
              <a:ext cx="684076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mtClean="0"/>
                <a:t>  </a:t>
              </a:r>
              <a:r>
                <a:rPr lang="en-US" sz="3200" smtClean="0"/>
                <a:t>The   Edinburgh   Millitary   Tattoo</a:t>
              </a:r>
              <a:endParaRPr lang="ru-RU" sz="3200"/>
            </a:p>
          </p:txBody>
        </p:sp>
        <p:pic>
          <p:nvPicPr>
            <p:cNvPr id="1026" name="Picture 2" descr="C:\Users\Татьяна\Pictures\iCALTK2AO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87824" y="2708920"/>
              <a:ext cx="2808312" cy="2664296"/>
            </a:xfrm>
            <a:prstGeom prst="rect">
              <a:avLst/>
            </a:prstGeom>
            <a:noFill/>
          </p:spPr>
        </p:pic>
      </p:grpSp>
      <p:sp>
        <p:nvSpPr>
          <p:cNvPr id="6" name="TextBox 5"/>
          <p:cNvSpPr txBox="1"/>
          <p:nvPr/>
        </p:nvSpPr>
        <p:spPr>
          <a:xfrm>
            <a:off x="7884368" y="6381328"/>
            <a:ext cx="11208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      </a:t>
            </a:r>
            <a:r>
              <a:rPr lang="en-US" smtClean="0">
                <a:hlinkClick r:id="rId3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92696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The  heart  of   England,  the  largest  industrial  part   in  the   country,  it  is  connected   with  culture  and  education. </a:t>
            </a:r>
            <a:endParaRPr lang="ru-RU" sz="3200"/>
          </a:p>
        </p:txBody>
      </p:sp>
      <p:sp>
        <p:nvSpPr>
          <p:cNvPr id="3" name="TextBox 2"/>
          <p:cNvSpPr txBox="1"/>
          <p:nvPr/>
        </p:nvSpPr>
        <p:spPr>
          <a:xfrm>
            <a:off x="3131840" y="5949280"/>
            <a:ext cx="3960440" cy="584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The   Midlands</a:t>
            </a:r>
            <a:endParaRPr lang="ru-RU" sz="3200"/>
          </a:p>
        </p:txBody>
      </p:sp>
      <p:graphicFrame>
        <p:nvGraphicFramePr>
          <p:cNvPr id="7" name="Схема 6"/>
          <p:cNvGraphicFramePr/>
          <p:nvPr/>
        </p:nvGraphicFramePr>
        <p:xfrm>
          <a:off x="8028384" y="6381328"/>
          <a:ext cx="936104" cy="36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hlinkClick r:id="rId7" action="ppaction://hlinkfile"/>
          </p:cNvPr>
          <p:cNvSpPr txBox="1"/>
          <p:nvPr/>
        </p:nvSpPr>
        <p:spPr>
          <a:xfrm>
            <a:off x="8172400" y="6381328"/>
            <a:ext cx="760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7" action="ppaction://hlinkfile"/>
              </a:rPr>
              <a:t>back</a:t>
            </a:r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07504" y="1175891"/>
            <a:ext cx="878497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smtClean="0">
                <a:cs typeface="Arial" pitchFamily="34" charset="0"/>
              </a:rPr>
              <a:t>This  part  of  England  is  famous  for  it  resorts.        Heathrow  airport  is  there.    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5816" y="5589240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/>
              <a:t>The    Southeast</a:t>
            </a:r>
            <a:endParaRPr lang="ru-RU" sz="3200"/>
          </a:p>
        </p:txBody>
      </p:sp>
      <p:sp>
        <p:nvSpPr>
          <p:cNvPr id="6" name="TextBox 5"/>
          <p:cNvSpPr txBox="1"/>
          <p:nvPr/>
        </p:nvSpPr>
        <p:spPr>
          <a:xfrm>
            <a:off x="8172400" y="6453336"/>
            <a:ext cx="760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hlinkClick r:id="rId2" action="ppaction://hlinksldjump"/>
              </a:rPr>
              <a:t>back</a:t>
            </a:r>
            <a:endParaRPr lang="ru-RU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5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C0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1418</TotalTime>
  <Words>789</Words>
  <Application>Microsoft Office PowerPoint</Application>
  <PresentationFormat>Экран (4:3)</PresentationFormat>
  <Paragraphs>163</Paragraphs>
  <Slides>38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Поток</vt:lpstr>
      <vt:lpstr>Do             You             Know      Britain                Well ?       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Татьяна</cp:lastModifiedBy>
  <cp:revision>162</cp:revision>
  <dcterms:created xsi:type="dcterms:W3CDTF">2012-02-26T10:59:00Z</dcterms:created>
  <dcterms:modified xsi:type="dcterms:W3CDTF">2013-01-29T20:05:19Z</dcterms:modified>
</cp:coreProperties>
</file>