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E343-067E-4758-A587-DB0D2571954E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D928-B517-4A7D-9E6B-44F395B5A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CA%EE%EC%E0%ED%E4%EE%EE%E1%F0%E0%E7%EE%E2%E0%ED%E8%E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C%D0%B0%D0%BD%D0%B4%D0%B0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6278" y="5572140"/>
            <a:ext cx="4557722" cy="7858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 опыта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64"/>
            <a:ext cx="7244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Тимбилдинг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Сплочение коллектива.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\мамин класс\2010\P104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4143404" cy="3107376"/>
          </a:xfrm>
          <a:prstGeom prst="rect">
            <a:avLst/>
          </a:prstGeom>
          <a:noFill/>
        </p:spPr>
      </p:pic>
      <p:pic>
        <p:nvPicPr>
          <p:cNvPr id="4099" name="Picture 3" descr="D:\фото\мамин класс\2010\P104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214842" cy="31609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7"/>
            <a:ext cx="9144000" cy="18573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Находясь </a:t>
            </a:r>
            <a:r>
              <a:rPr lang="ru-RU" dirty="0">
                <a:solidFill>
                  <a:schemeClr val="bg1"/>
                </a:solidFill>
              </a:rPr>
              <a:t>в системе коллективных отношений подросток постоянно </a:t>
            </a:r>
            <a:r>
              <a:rPr lang="ru-RU" dirty="0" err="1">
                <a:solidFill>
                  <a:schemeClr val="bg1"/>
                </a:solidFill>
              </a:rPr>
              <a:t>самоутверждается</a:t>
            </a:r>
            <a:r>
              <a:rPr lang="ru-RU" dirty="0">
                <a:solidFill>
                  <a:schemeClr val="bg1"/>
                </a:solidFill>
              </a:rPr>
              <a:t> с позиции собственных представлений о своем «Я» и коллективных требований. Последние  отражаются в социальных нормах отношений: солидарности, сотрудничестве, взаимопомощи. Положение подростка в коллективе измеряется степенью его участия в делах окружающих, готовностью принять их требования.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00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Мир </a:t>
            </a:r>
            <a:r>
              <a:rPr lang="ru-RU" dirty="0">
                <a:solidFill>
                  <a:schemeClr val="bg1"/>
                </a:solidFill>
              </a:rPr>
              <a:t>детства полон противоречий и нелогичных действий, конфликтов и непонимания. А потому стиль жизни коллектива должен характеризовать соучастие в беде в трудные минуты жизни, в момент разочарования, ошибок. Душевных переживаний, а так же нетерпимость к тем, кто наносит обиду другим. Причиняет им зло, упивается собой, своей силой или безнаказанностью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http://ru.wikipedia.org/wiki/%CA%EE%EC%E0%ED%E4%EE%EE%E1%F0%E0%E7%EE%E2%E0%ED%E8%E5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фото из личного архива опубликованные </a:t>
            </a:r>
            <a:r>
              <a:rPr lang="ru-RU" smtClean="0"/>
              <a:t>с </a:t>
            </a:r>
            <a:r>
              <a:rPr lang="ru-RU" smtClean="0"/>
              <a:t>разрешения </a:t>
            </a:r>
            <a:r>
              <a:rPr lang="ru-RU" dirty="0" smtClean="0"/>
              <a:t>родителей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858180" cy="3328997"/>
          </a:xfrm>
        </p:spPr>
        <p:txBody>
          <a:bodyPr/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b="1" dirty="0" err="1" smtClean="0"/>
              <a:t>Тимбилдинг</a:t>
            </a:r>
            <a:r>
              <a:rPr lang="ru-RU" dirty="0"/>
              <a:t> (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Team</a:t>
            </a:r>
            <a:r>
              <a:rPr lang="ru-RU" i="1" dirty="0"/>
              <a:t> </a:t>
            </a:r>
            <a:r>
              <a:rPr lang="ru-RU" i="1" dirty="0" err="1"/>
              <a:t>building</a:t>
            </a:r>
            <a:r>
              <a:rPr lang="ru-RU" dirty="0"/>
              <a:t> — построение команды) — термин, обычно используемый в контексте бизнеса и применяемый к широкому диапазону действий для создания и повышения эффективности работы </a:t>
            </a:r>
            <a:r>
              <a:rPr lang="ru-RU" dirty="0">
                <a:hlinkClick r:id="rId3" tooltip="Команда"/>
              </a:rPr>
              <a:t>команды</a:t>
            </a:r>
            <a:r>
              <a:rPr lang="ru-RU" dirty="0"/>
              <a:t>.</a:t>
            </a:r>
          </a:p>
        </p:txBody>
      </p:sp>
      <p:pic>
        <p:nvPicPr>
          <p:cNvPr id="1026" name="Picture 2" descr="C:\Documents and Settings\Admin\Рабочий стол\partner_with_us_and_make_a_dif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00570"/>
            <a:ext cx="3305175" cy="2247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7540" y="3357562"/>
            <a:ext cx="6086460" cy="35004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Американский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философ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Фуллер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писал «Я прожил 70 лет, это составляет 600 тысяч часов. Из них 200 тысяч я проспал, 100 тысяч ушло на то, чтобы есть, пить, восстанавливать свое здоровье, 200 тысяч часов я учился и зарабатывал на жизнь. Из оставшихся 60 тысяч часов я провел в дороге. Остаток – время, которым я мог располагать свободно, составил всего около 40 тысяч часов, или около полутора часов в день»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Но </a:t>
            </a:r>
            <a:r>
              <a:rPr lang="ru-RU" dirty="0"/>
              <a:t>количество свободного </a:t>
            </a:r>
            <a:r>
              <a:rPr lang="ru-RU" dirty="0" err="1"/>
              <a:t>времени-это</a:t>
            </a:r>
            <a:r>
              <a:rPr lang="ru-RU" dirty="0"/>
              <a:t> только одна его характеристика. Другая, более важная- содержание свободного времени, чем оно заполнено.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02" y="0"/>
            <a:ext cx="7643898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С.Маршак: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….Время растяжимо-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Оно зависит от того,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Какого рода содержимым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Вы наполняете его.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Важно </a:t>
            </a:r>
            <a:r>
              <a:rPr lang="ru-RU" dirty="0"/>
              <a:t>помнить о том, что свободное время воздействует на личность. То, как и с кем мы проводим свободное время, какие читаем книги, смотрим фильмы, самым глубоким образом влияет на наш интеллект, характер, нравственные качества.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400" dirty="0" smtClean="0">
                <a:latin typeface="Century Gothic" pitchFamily="34" charset="0"/>
              </a:rPr>
              <a:t>Очень </a:t>
            </a:r>
            <a:r>
              <a:rPr lang="ru-RU" sz="3400" dirty="0">
                <a:latin typeface="Century Gothic" pitchFamily="34" charset="0"/>
              </a:rPr>
              <a:t>важно воспитывать с ранних лет коллективизм, требовательность к себе и друг другу, честность и правдивость, доброту и принципиальность. Коллективизм включает в себя общительность, солидарность, сотрудничество, толерантность и еще целый ряд других качеств, но сам является основой для патриотизма и интернационализма. Все качества существуют не </a:t>
            </a:r>
            <a:r>
              <a:rPr lang="ru-RU" sz="3400" dirty="0" err="1">
                <a:latin typeface="Century Gothic" pitchFamily="34" charset="0"/>
              </a:rPr>
              <a:t>рядоположенно</a:t>
            </a:r>
            <a:r>
              <a:rPr lang="ru-RU" sz="3400" dirty="0">
                <a:latin typeface="Century Gothic" pitchFamily="34" charset="0"/>
              </a:rPr>
              <a:t>, а связаны друг с другом. Так при высоком уровне коллективизма разрушаются эгоистические установки, воспитываются дисциплинированность, ответственность, а в </a:t>
            </a:r>
            <a:r>
              <a:rPr lang="ru-RU" sz="3400" dirty="0" err="1">
                <a:latin typeface="Century Gothic" pitchFamily="34" charset="0"/>
              </a:rPr>
              <a:t>в</a:t>
            </a:r>
            <a:r>
              <a:rPr lang="ru-RU" sz="3400" dirty="0">
                <a:latin typeface="Century Gothic" pitchFamily="34" charset="0"/>
              </a:rPr>
              <a:t> коллективной работе- трудолюбие, честность, добросовестность, требовательность к себе.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Admin\Рабочий стол\Alina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57694"/>
            <a:ext cx="3005119" cy="22556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143932" cy="26432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latin typeface="Century Gothic" pitchFamily="34" charset="0"/>
              </a:rPr>
              <a:t>Я </a:t>
            </a:r>
            <a:r>
              <a:rPr lang="ru-RU" dirty="0">
                <a:latin typeface="Century Gothic" pitchFamily="34" charset="0"/>
              </a:rPr>
              <a:t>являюсь классным руководителем 9 класса уже пять лет. Когда я впервые пришла в класс, мне были ясны только общие задачи: сплотить коллектив, чтобы ребята стали более инициативными.</a:t>
            </a:r>
          </a:p>
        </p:txBody>
      </p:sp>
      <p:pic>
        <p:nvPicPr>
          <p:cNvPr id="2050" name="Picture 2" descr="C:\Documents and Settings\Admin\Рабочий стол\P106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11096"/>
            <a:ext cx="4881846" cy="366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dirty="0" smtClean="0"/>
              <a:t>С </a:t>
            </a:r>
            <a:r>
              <a:rPr lang="ru-RU" sz="1800" dirty="0"/>
              <a:t>чего начать? Каждый классный руководитель может успешнее увлечь детей тем, чем он сам больше всего увлечен. Я люблю вылазки на природу, туристические походы, поездки в другие города. И первым моим делом был туристический поход. Пришло десять человек (я ожидала, что придет больше). Что же. Начинать можно и с малого. Чем хороши походы? В них быстрее познается человек, выявляются индивидуальные черты ребят. Ребята становятся сплоченнее, каждый может удовлетворить свой интерес. И вот мы в походе…Этот поход многое решил: я лучше узнала ребят, а они меня. Нам стало легче общаться. Такие вылазки на природу мы совершаем каждый год. </a:t>
            </a:r>
          </a:p>
        </p:txBody>
      </p:sp>
      <p:pic>
        <p:nvPicPr>
          <p:cNvPr id="3074" name="Picture 2" descr="D:\фото\мамин класс\2010\P10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3714808" cy="2785947"/>
          </a:xfrm>
          <a:prstGeom prst="rect">
            <a:avLst/>
          </a:prstGeom>
          <a:noFill/>
        </p:spPr>
      </p:pic>
      <p:pic>
        <p:nvPicPr>
          <p:cNvPr id="3075" name="Picture 3" descr="D:\фото\мамин класс\2010\P104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4667549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549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Тимбилдинг. Сплочение коллектива.</dc:title>
  <dc:creator>Admin</dc:creator>
  <cp:lastModifiedBy>Admin</cp:lastModifiedBy>
  <cp:revision>12</cp:revision>
  <dcterms:created xsi:type="dcterms:W3CDTF">2013-01-27T15:55:17Z</dcterms:created>
  <dcterms:modified xsi:type="dcterms:W3CDTF">2013-01-27T17:57:59Z</dcterms:modified>
</cp:coreProperties>
</file>