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 обоняния: Нос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Зачем человеку нос?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5892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Горбунова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56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Pictures\нос\0040-040-Reflek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8842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9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Нос-это орган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956" y="1628800"/>
            <a:ext cx="7597468" cy="4680520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 descr="C:\Users\User\Pictures\нос\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6959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9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2050" name="Picture 2" descr="C:\Users\User\Pictures\нос\Восприятие-запах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59401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2232366" cy="1465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Нос-орган обоняния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669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566936"/>
          </a:xfrm>
        </p:spPr>
        <p:txBody>
          <a:bodyPr>
            <a:normAutofit fontScale="90000"/>
          </a:bodyPr>
          <a:lstStyle/>
          <a:p>
            <a:r>
              <a:rPr lang="ru-RU" dirty="0"/>
              <a:t>Обонятельная оболочка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нос\6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089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9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42537" r="65537" b="36634"/>
          <a:stretch/>
        </p:blipFill>
        <p:spPr bwMode="auto">
          <a:xfrm>
            <a:off x="1331641" y="1340767"/>
            <a:ext cx="6624736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необходимо для обоняния?</a:t>
            </a:r>
          </a:p>
        </p:txBody>
      </p:sp>
    </p:spTree>
    <p:extLst>
      <p:ext uri="{BB962C8B-B14F-4D97-AF65-F5344CB8AC3E}">
        <p14:creationId xmlns:p14="http://schemas.microsoft.com/office/powerpoint/2010/main" val="293666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/>
              <a:t>Ароматерапия</a:t>
            </a:r>
            <a:endParaRPr lang="ru-RU" dirty="0"/>
          </a:p>
        </p:txBody>
      </p:sp>
      <p:pic>
        <p:nvPicPr>
          <p:cNvPr id="5122" name="Picture 2" descr="C:\Users\User\Pictures\нос\tyfgcbc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051068" cy="43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нос\aromatera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22322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Pictures\нос\parovaya-vanna-dlya-lit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2664296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Гигиена носа</a:t>
            </a:r>
            <a:endParaRPr lang="ru-RU" dirty="0"/>
          </a:p>
        </p:txBody>
      </p:sp>
      <p:pic>
        <p:nvPicPr>
          <p:cNvPr id="6146" name="Picture 2" descr="C:\Users\User\Pictures\нос\103_st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13811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Pictures\нос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01831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Pictures\нос\originnal_b0fc3d408ad59632192adc8c6f558b5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24424"/>
            <a:ext cx="3384376" cy="31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9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240650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Травмы носа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7128792" cy="4392488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7170" name="Picture 2" descr="C:\Users\User\Pictures\нос\0_6c97c_30f0a226_X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0963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Pictures\нос\Untitled-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5365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5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носа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Pictures\нос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052737"/>
            <a:ext cx="4609901" cy="26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Pictures\нос\284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5202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Pictures\нос\kak_vibrat_ochki_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4972844" cy="23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2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</TotalTime>
  <Words>32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Орган обоняния: Нос</vt:lpstr>
      <vt:lpstr>Нос-это орган дыхания</vt:lpstr>
      <vt:lpstr>Нос-орган обоняния</vt:lpstr>
      <vt:lpstr>Обонятельная оболочка</vt:lpstr>
      <vt:lpstr>Что необходимо для обоняния?</vt:lpstr>
      <vt:lpstr>Ароматерапия</vt:lpstr>
      <vt:lpstr>Гигиена носа</vt:lpstr>
      <vt:lpstr>Травмы носа</vt:lpstr>
      <vt:lpstr>Формы носа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 обоняния: Нос</dc:title>
  <dc:creator>User</dc:creator>
  <cp:lastModifiedBy>User</cp:lastModifiedBy>
  <cp:revision>5</cp:revision>
  <dcterms:created xsi:type="dcterms:W3CDTF">2013-01-15T11:44:43Z</dcterms:created>
  <dcterms:modified xsi:type="dcterms:W3CDTF">2013-01-15T12:30:04Z</dcterms:modified>
</cp:coreProperties>
</file>