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3" r:id="rId1"/>
  </p:sldMasterIdLst>
  <p:notesMasterIdLst>
    <p:notesMasterId r:id="rId52"/>
  </p:notesMasterIdLst>
  <p:sldIdLst>
    <p:sldId id="257" r:id="rId2"/>
    <p:sldId id="256" r:id="rId3"/>
    <p:sldId id="260" r:id="rId4"/>
    <p:sldId id="269" r:id="rId5"/>
    <p:sldId id="258" r:id="rId6"/>
    <p:sldId id="259" r:id="rId7"/>
    <p:sldId id="268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71" r:id="rId16"/>
    <p:sldId id="272" r:id="rId17"/>
    <p:sldId id="273" r:id="rId18"/>
    <p:sldId id="274" r:id="rId19"/>
    <p:sldId id="275" r:id="rId20"/>
    <p:sldId id="282" r:id="rId21"/>
    <p:sldId id="281" r:id="rId22"/>
    <p:sldId id="284" r:id="rId23"/>
    <p:sldId id="285" r:id="rId24"/>
    <p:sldId id="286" r:id="rId25"/>
    <p:sldId id="287" r:id="rId26"/>
    <p:sldId id="276" r:id="rId27"/>
    <p:sldId id="280" r:id="rId28"/>
    <p:sldId id="277" r:id="rId29"/>
    <p:sldId id="278" r:id="rId30"/>
    <p:sldId id="279" r:id="rId31"/>
    <p:sldId id="289" r:id="rId32"/>
    <p:sldId id="288" r:id="rId33"/>
    <p:sldId id="290" r:id="rId34"/>
    <p:sldId id="291" r:id="rId35"/>
    <p:sldId id="292" r:id="rId36"/>
    <p:sldId id="293" r:id="rId37"/>
    <p:sldId id="295" r:id="rId38"/>
    <p:sldId id="296" r:id="rId39"/>
    <p:sldId id="297" r:id="rId40"/>
    <p:sldId id="298" r:id="rId41"/>
    <p:sldId id="299" r:id="rId42"/>
    <p:sldId id="300" r:id="rId43"/>
    <p:sldId id="301" r:id="rId44"/>
    <p:sldId id="302" r:id="rId45"/>
    <p:sldId id="303" r:id="rId46"/>
    <p:sldId id="304" r:id="rId47"/>
    <p:sldId id="305" r:id="rId48"/>
    <p:sldId id="306" r:id="rId49"/>
    <p:sldId id="307" r:id="rId50"/>
    <p:sldId id="308" r:id="rId51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ru-RU"/>
          </a:p>
        </p:txBody>
      </p:sp>
      <p:sp>
        <p:nvSpPr>
          <p:cNvPr id="563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endParaRPr lang="ru-RU"/>
          </a:p>
        </p:txBody>
      </p:sp>
      <p:sp>
        <p:nvSpPr>
          <p:cNvPr id="56324" name="Rectangle 4"/>
          <p:cNvSpPr>
            <a:spLocks noRo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563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563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ru-RU"/>
          </a:p>
        </p:txBody>
      </p:sp>
      <p:sp>
        <p:nvSpPr>
          <p:cNvPr id="563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568D3A29-5829-4AB0-A8D4-4C36AD62E2E2}" type="slidenum">
              <a:rPr lang="ru-RU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66" name="Group 2"/>
          <p:cNvGrpSpPr>
            <a:grpSpLocks/>
          </p:cNvGrpSpPr>
          <p:nvPr/>
        </p:nvGrpSpPr>
        <p:grpSpPr bwMode="auto">
          <a:xfrm>
            <a:off x="0" y="0"/>
            <a:ext cx="9159875" cy="6858000"/>
            <a:chOff x="0" y="0"/>
            <a:chExt cx="5770" cy="4320"/>
          </a:xfrm>
        </p:grpSpPr>
        <p:sp>
          <p:nvSpPr>
            <p:cNvPr id="11267" name="Rectangle 3"/>
            <p:cNvSpPr>
              <a:spLocks noChangeArrowheads="1"/>
            </p:cNvSpPr>
            <p:nvPr userDrawn="1"/>
          </p:nvSpPr>
          <p:spPr bwMode="hidden">
            <a:xfrm>
              <a:off x="5232" y="1"/>
              <a:ext cx="528" cy="4319"/>
            </a:xfrm>
            <a:prstGeom prst="rect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tint val="94118"/>
                    <a:invGamma/>
                  </a:scheme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1268" name="Rectangle 4"/>
            <p:cNvSpPr>
              <a:spLocks noChangeArrowheads="1"/>
            </p:cNvSpPr>
            <p:nvPr userDrawn="1"/>
          </p:nvSpPr>
          <p:spPr bwMode="hidden">
            <a:xfrm>
              <a:off x="1056" y="0"/>
              <a:ext cx="192" cy="4320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1269" name="Rectangle 5"/>
            <p:cNvSpPr>
              <a:spLocks noChangeArrowheads="1"/>
            </p:cNvSpPr>
            <p:nvPr userDrawn="1"/>
          </p:nvSpPr>
          <p:spPr bwMode="hidden">
            <a:xfrm>
              <a:off x="1728" y="0"/>
              <a:ext cx="432" cy="4320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1270" name="Rectangle 6"/>
            <p:cNvSpPr>
              <a:spLocks noChangeArrowheads="1"/>
            </p:cNvSpPr>
            <p:nvPr userDrawn="1"/>
          </p:nvSpPr>
          <p:spPr bwMode="hidden">
            <a:xfrm>
              <a:off x="2256" y="0"/>
              <a:ext cx="240" cy="432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1271" name="Rectangle 7"/>
            <p:cNvSpPr>
              <a:spLocks noChangeArrowheads="1"/>
            </p:cNvSpPr>
            <p:nvPr userDrawn="1"/>
          </p:nvSpPr>
          <p:spPr bwMode="hidden">
            <a:xfrm>
              <a:off x="1344" y="0"/>
              <a:ext cx="384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1272" name="Rectangle 8"/>
            <p:cNvSpPr>
              <a:spLocks noChangeArrowheads="1"/>
            </p:cNvSpPr>
            <p:nvPr userDrawn="1"/>
          </p:nvSpPr>
          <p:spPr bwMode="hidden">
            <a:xfrm>
              <a:off x="480" y="0"/>
              <a:ext cx="576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1273" name="Rectangle 9"/>
            <p:cNvSpPr>
              <a:spLocks noChangeArrowheads="1"/>
            </p:cNvSpPr>
            <p:nvPr userDrawn="1"/>
          </p:nvSpPr>
          <p:spPr bwMode="hidden">
            <a:xfrm>
              <a:off x="288" y="0"/>
              <a:ext cx="192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50000">
                  <a:schemeClr val="bg2">
                    <a:gamma/>
                    <a:shade val="84706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1274" name="Rectangle 10"/>
            <p:cNvSpPr>
              <a:spLocks noChangeArrowheads="1"/>
            </p:cNvSpPr>
            <p:nvPr userDrawn="1"/>
          </p:nvSpPr>
          <p:spPr bwMode="hidden">
            <a:xfrm>
              <a:off x="0" y="0"/>
              <a:ext cx="288" cy="4320"/>
            </a:xfrm>
            <a:prstGeom prst="rect">
              <a:avLst/>
            </a:pr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1275" name="Rectangle 11"/>
            <p:cNvSpPr>
              <a:spLocks noChangeArrowheads="1"/>
            </p:cNvSpPr>
            <p:nvPr userDrawn="1"/>
          </p:nvSpPr>
          <p:spPr bwMode="hidden">
            <a:xfrm>
              <a:off x="2160" y="0"/>
              <a:ext cx="240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1276" name="Rectangle 12"/>
            <p:cNvSpPr>
              <a:spLocks noChangeArrowheads="1"/>
            </p:cNvSpPr>
            <p:nvPr userDrawn="1"/>
          </p:nvSpPr>
          <p:spPr bwMode="hidden">
            <a:xfrm>
              <a:off x="2784" y="0"/>
              <a:ext cx="528" cy="4320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1277" name="Rectangle 13"/>
            <p:cNvSpPr>
              <a:spLocks noChangeArrowheads="1"/>
            </p:cNvSpPr>
            <p:nvPr userDrawn="1"/>
          </p:nvSpPr>
          <p:spPr bwMode="hidden">
            <a:xfrm>
              <a:off x="1248" y="0"/>
              <a:ext cx="144" cy="4320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1278" name="Rectangle 14"/>
            <p:cNvSpPr>
              <a:spLocks noChangeArrowheads="1"/>
            </p:cNvSpPr>
            <p:nvPr userDrawn="1"/>
          </p:nvSpPr>
          <p:spPr bwMode="hidden">
            <a:xfrm>
              <a:off x="3300" y="0"/>
              <a:ext cx="252" cy="4320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1279" name="Rectangle 15"/>
            <p:cNvSpPr>
              <a:spLocks noChangeArrowheads="1"/>
            </p:cNvSpPr>
            <p:nvPr userDrawn="1"/>
          </p:nvSpPr>
          <p:spPr bwMode="hidden">
            <a:xfrm>
              <a:off x="4656" y="0"/>
              <a:ext cx="144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50000">
                  <a:schemeClr val="bg2">
                    <a:gamma/>
                    <a:shade val="96863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1280" name="Rectangle 16"/>
            <p:cNvSpPr>
              <a:spLocks noChangeArrowheads="1"/>
            </p:cNvSpPr>
            <p:nvPr userDrawn="1"/>
          </p:nvSpPr>
          <p:spPr bwMode="hidden">
            <a:xfrm>
              <a:off x="4608" y="0"/>
              <a:ext cx="672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accent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1281" name="Rectangle 17"/>
            <p:cNvSpPr>
              <a:spLocks noChangeArrowheads="1"/>
            </p:cNvSpPr>
            <p:nvPr userDrawn="1"/>
          </p:nvSpPr>
          <p:spPr bwMode="hidden">
            <a:xfrm>
              <a:off x="3504" y="0"/>
              <a:ext cx="624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1282" name="Rectangle 18"/>
            <p:cNvSpPr>
              <a:spLocks noChangeArrowheads="1"/>
            </p:cNvSpPr>
            <p:nvPr userDrawn="1"/>
          </p:nvSpPr>
          <p:spPr bwMode="hidden">
            <a:xfrm>
              <a:off x="3840" y="0"/>
              <a:ext cx="528" cy="4320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1283" name="Rectangle 19"/>
            <p:cNvSpPr>
              <a:spLocks noChangeArrowheads="1"/>
            </p:cNvSpPr>
            <p:nvPr userDrawn="1"/>
          </p:nvSpPr>
          <p:spPr bwMode="hidden">
            <a:xfrm>
              <a:off x="4368" y="0"/>
              <a:ext cx="240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50000">
                  <a:schemeClr val="bg2">
                    <a:gamma/>
                    <a:shade val="96863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1284" name="Rectangle 20"/>
            <p:cNvSpPr>
              <a:spLocks noChangeArrowheads="1"/>
            </p:cNvSpPr>
            <p:nvPr userDrawn="1"/>
          </p:nvSpPr>
          <p:spPr bwMode="hidden">
            <a:xfrm>
              <a:off x="2680" y="0"/>
              <a:ext cx="152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1285" name="Rectangle 21"/>
            <p:cNvSpPr>
              <a:spLocks noChangeArrowheads="1"/>
            </p:cNvSpPr>
            <p:nvPr userDrawn="1"/>
          </p:nvSpPr>
          <p:spPr bwMode="hidden">
            <a:xfrm>
              <a:off x="2366" y="0"/>
              <a:ext cx="336" cy="4320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1286" name="Freeform 22"/>
            <p:cNvSpPr>
              <a:spLocks/>
            </p:cNvSpPr>
            <p:nvPr userDrawn="1"/>
          </p:nvSpPr>
          <p:spPr bwMode="hidden">
            <a:xfrm>
              <a:off x="1" y="3875"/>
              <a:ext cx="5760" cy="445"/>
            </a:xfrm>
            <a:custGeom>
              <a:avLst/>
              <a:gdLst/>
              <a:ahLst/>
              <a:cxnLst>
                <a:cxn ang="0">
                  <a:pos x="5700" y="86"/>
                </a:cxn>
                <a:cxn ang="0">
                  <a:pos x="5508" y="86"/>
                </a:cxn>
                <a:cxn ang="0">
                  <a:pos x="5454" y="76"/>
                </a:cxn>
                <a:cxn ang="0">
                  <a:pos x="5448" y="65"/>
                </a:cxn>
                <a:cxn ang="0">
                  <a:pos x="5442" y="44"/>
                </a:cxn>
                <a:cxn ang="0">
                  <a:pos x="5414" y="18"/>
                </a:cxn>
                <a:cxn ang="0">
                  <a:pos x="5332" y="7"/>
                </a:cxn>
                <a:cxn ang="0">
                  <a:pos x="5051" y="22"/>
                </a:cxn>
                <a:cxn ang="0">
                  <a:pos x="4986" y="55"/>
                </a:cxn>
                <a:cxn ang="0">
                  <a:pos x="4854" y="102"/>
                </a:cxn>
                <a:cxn ang="0">
                  <a:pos x="4740" y="112"/>
                </a:cxn>
                <a:cxn ang="0">
                  <a:pos x="4662" y="91"/>
                </a:cxn>
                <a:cxn ang="0">
                  <a:pos x="4598" y="25"/>
                </a:cxn>
                <a:cxn ang="0">
                  <a:pos x="4514" y="9"/>
                </a:cxn>
                <a:cxn ang="0">
                  <a:pos x="4410" y="39"/>
                </a:cxn>
                <a:cxn ang="0">
                  <a:pos x="4236" y="81"/>
                </a:cxn>
                <a:cxn ang="0">
                  <a:pos x="4020" y="102"/>
                </a:cxn>
                <a:cxn ang="0">
                  <a:pos x="3810" y="102"/>
                </a:cxn>
                <a:cxn ang="0">
                  <a:pos x="3654" y="76"/>
                </a:cxn>
                <a:cxn ang="0">
                  <a:pos x="3594" y="50"/>
                </a:cxn>
                <a:cxn ang="0">
                  <a:pos x="3528" y="44"/>
                </a:cxn>
                <a:cxn ang="0">
                  <a:pos x="3480" y="55"/>
                </a:cxn>
                <a:cxn ang="0">
                  <a:pos x="3420" y="76"/>
                </a:cxn>
                <a:cxn ang="0">
                  <a:pos x="3048" y="112"/>
                </a:cxn>
                <a:cxn ang="0">
                  <a:pos x="2844" y="128"/>
                </a:cxn>
                <a:cxn ang="0">
                  <a:pos x="2742" y="117"/>
                </a:cxn>
                <a:cxn ang="0">
                  <a:pos x="2710" y="56"/>
                </a:cxn>
                <a:cxn ang="0">
                  <a:pos x="2658" y="50"/>
                </a:cxn>
                <a:cxn ang="0">
                  <a:pos x="2558" y="95"/>
                </a:cxn>
                <a:cxn ang="0">
                  <a:pos x="2444" y="109"/>
                </a:cxn>
                <a:cxn ang="0">
                  <a:pos x="2322" y="91"/>
                </a:cxn>
                <a:cxn ang="0">
                  <a:pos x="2274" y="70"/>
                </a:cxn>
                <a:cxn ang="0">
                  <a:pos x="2185" y="3"/>
                </a:cxn>
                <a:cxn ang="0">
                  <a:pos x="2048" y="64"/>
                </a:cxn>
                <a:cxn ang="0">
                  <a:pos x="1794" y="102"/>
                </a:cxn>
                <a:cxn ang="0">
                  <a:pos x="1560" y="91"/>
                </a:cxn>
                <a:cxn ang="0">
                  <a:pos x="1482" y="76"/>
                </a:cxn>
                <a:cxn ang="0">
                  <a:pos x="1428" y="50"/>
                </a:cxn>
                <a:cxn ang="0">
                  <a:pos x="1374" y="44"/>
                </a:cxn>
                <a:cxn ang="0">
                  <a:pos x="1308" y="55"/>
                </a:cxn>
                <a:cxn ang="0">
                  <a:pos x="1140" y="107"/>
                </a:cxn>
                <a:cxn ang="0">
                  <a:pos x="948" y="143"/>
                </a:cxn>
                <a:cxn ang="0">
                  <a:pos x="708" y="138"/>
                </a:cxn>
                <a:cxn ang="0">
                  <a:pos x="534" y="96"/>
                </a:cxn>
                <a:cxn ang="0">
                  <a:pos x="444" y="55"/>
                </a:cxn>
                <a:cxn ang="0">
                  <a:pos x="396" y="34"/>
                </a:cxn>
                <a:cxn ang="0">
                  <a:pos x="378" y="39"/>
                </a:cxn>
                <a:cxn ang="0">
                  <a:pos x="342" y="70"/>
                </a:cxn>
                <a:cxn ang="0">
                  <a:pos x="288" y="96"/>
                </a:cxn>
                <a:cxn ang="0">
                  <a:pos x="192" y="112"/>
                </a:cxn>
                <a:cxn ang="0">
                  <a:pos x="90" y="112"/>
                </a:cxn>
                <a:cxn ang="0">
                  <a:pos x="0" y="96"/>
                </a:cxn>
                <a:cxn ang="0">
                  <a:pos x="5760" y="445"/>
                </a:cxn>
              </a:cxnLst>
              <a:rect l="0" t="0" r="r" b="b"/>
              <a:pathLst>
                <a:path w="5760" h="445">
                  <a:moveTo>
                    <a:pt x="5760" y="445"/>
                  </a:moveTo>
                  <a:lnTo>
                    <a:pt x="5760" y="76"/>
                  </a:lnTo>
                  <a:lnTo>
                    <a:pt x="5730" y="81"/>
                  </a:lnTo>
                  <a:lnTo>
                    <a:pt x="5700" y="86"/>
                  </a:lnTo>
                  <a:lnTo>
                    <a:pt x="5646" y="91"/>
                  </a:lnTo>
                  <a:lnTo>
                    <a:pt x="5592" y="91"/>
                  </a:lnTo>
                  <a:lnTo>
                    <a:pt x="5544" y="91"/>
                  </a:lnTo>
                  <a:lnTo>
                    <a:pt x="5508" y="86"/>
                  </a:lnTo>
                  <a:lnTo>
                    <a:pt x="5490" y="86"/>
                  </a:lnTo>
                  <a:lnTo>
                    <a:pt x="5478" y="81"/>
                  </a:lnTo>
                  <a:lnTo>
                    <a:pt x="5466" y="76"/>
                  </a:lnTo>
                  <a:lnTo>
                    <a:pt x="5454" y="76"/>
                  </a:lnTo>
                  <a:lnTo>
                    <a:pt x="5454" y="70"/>
                  </a:lnTo>
                  <a:lnTo>
                    <a:pt x="5454" y="70"/>
                  </a:lnTo>
                  <a:lnTo>
                    <a:pt x="5448" y="70"/>
                  </a:lnTo>
                  <a:lnTo>
                    <a:pt x="5448" y="65"/>
                  </a:lnTo>
                  <a:lnTo>
                    <a:pt x="5448" y="60"/>
                  </a:lnTo>
                  <a:lnTo>
                    <a:pt x="5448" y="55"/>
                  </a:lnTo>
                  <a:lnTo>
                    <a:pt x="5442" y="50"/>
                  </a:lnTo>
                  <a:lnTo>
                    <a:pt x="5442" y="44"/>
                  </a:lnTo>
                  <a:lnTo>
                    <a:pt x="5436" y="39"/>
                  </a:lnTo>
                  <a:lnTo>
                    <a:pt x="5424" y="34"/>
                  </a:lnTo>
                  <a:lnTo>
                    <a:pt x="5418" y="29"/>
                  </a:lnTo>
                  <a:lnTo>
                    <a:pt x="5414" y="18"/>
                  </a:lnTo>
                  <a:lnTo>
                    <a:pt x="5401" y="16"/>
                  </a:lnTo>
                  <a:lnTo>
                    <a:pt x="5386" y="10"/>
                  </a:lnTo>
                  <a:lnTo>
                    <a:pt x="5368" y="7"/>
                  </a:lnTo>
                  <a:lnTo>
                    <a:pt x="5332" y="7"/>
                  </a:lnTo>
                  <a:lnTo>
                    <a:pt x="5246" y="10"/>
                  </a:lnTo>
                  <a:lnTo>
                    <a:pt x="5144" y="7"/>
                  </a:lnTo>
                  <a:lnTo>
                    <a:pt x="5090" y="16"/>
                  </a:lnTo>
                  <a:lnTo>
                    <a:pt x="5051" y="22"/>
                  </a:lnTo>
                  <a:lnTo>
                    <a:pt x="5036" y="30"/>
                  </a:lnTo>
                  <a:lnTo>
                    <a:pt x="5022" y="39"/>
                  </a:lnTo>
                  <a:lnTo>
                    <a:pt x="5010" y="44"/>
                  </a:lnTo>
                  <a:lnTo>
                    <a:pt x="4986" y="55"/>
                  </a:lnTo>
                  <a:lnTo>
                    <a:pt x="4950" y="70"/>
                  </a:lnTo>
                  <a:lnTo>
                    <a:pt x="4920" y="86"/>
                  </a:lnTo>
                  <a:lnTo>
                    <a:pt x="4884" y="96"/>
                  </a:lnTo>
                  <a:lnTo>
                    <a:pt x="4854" y="102"/>
                  </a:lnTo>
                  <a:lnTo>
                    <a:pt x="4824" y="107"/>
                  </a:lnTo>
                  <a:lnTo>
                    <a:pt x="4794" y="112"/>
                  </a:lnTo>
                  <a:lnTo>
                    <a:pt x="4764" y="112"/>
                  </a:lnTo>
                  <a:lnTo>
                    <a:pt x="4740" y="112"/>
                  </a:lnTo>
                  <a:lnTo>
                    <a:pt x="4716" y="107"/>
                  </a:lnTo>
                  <a:lnTo>
                    <a:pt x="4698" y="102"/>
                  </a:lnTo>
                  <a:lnTo>
                    <a:pt x="4674" y="96"/>
                  </a:lnTo>
                  <a:lnTo>
                    <a:pt x="4662" y="91"/>
                  </a:lnTo>
                  <a:lnTo>
                    <a:pt x="4644" y="86"/>
                  </a:lnTo>
                  <a:lnTo>
                    <a:pt x="4631" y="66"/>
                  </a:lnTo>
                  <a:lnTo>
                    <a:pt x="4617" y="42"/>
                  </a:lnTo>
                  <a:lnTo>
                    <a:pt x="4598" y="25"/>
                  </a:lnTo>
                  <a:lnTo>
                    <a:pt x="4584" y="13"/>
                  </a:lnTo>
                  <a:lnTo>
                    <a:pt x="4565" y="4"/>
                  </a:lnTo>
                  <a:lnTo>
                    <a:pt x="4535" y="3"/>
                  </a:lnTo>
                  <a:lnTo>
                    <a:pt x="4514" y="9"/>
                  </a:lnTo>
                  <a:lnTo>
                    <a:pt x="4494" y="18"/>
                  </a:lnTo>
                  <a:lnTo>
                    <a:pt x="4471" y="23"/>
                  </a:lnTo>
                  <a:lnTo>
                    <a:pt x="4440" y="29"/>
                  </a:lnTo>
                  <a:lnTo>
                    <a:pt x="4410" y="39"/>
                  </a:lnTo>
                  <a:lnTo>
                    <a:pt x="4374" y="50"/>
                  </a:lnTo>
                  <a:lnTo>
                    <a:pt x="4332" y="60"/>
                  </a:lnTo>
                  <a:lnTo>
                    <a:pt x="4284" y="76"/>
                  </a:lnTo>
                  <a:lnTo>
                    <a:pt x="4236" y="81"/>
                  </a:lnTo>
                  <a:lnTo>
                    <a:pt x="4183" y="91"/>
                  </a:lnTo>
                  <a:lnTo>
                    <a:pt x="4128" y="96"/>
                  </a:lnTo>
                  <a:lnTo>
                    <a:pt x="4074" y="102"/>
                  </a:lnTo>
                  <a:lnTo>
                    <a:pt x="4020" y="102"/>
                  </a:lnTo>
                  <a:lnTo>
                    <a:pt x="3966" y="102"/>
                  </a:lnTo>
                  <a:lnTo>
                    <a:pt x="3912" y="102"/>
                  </a:lnTo>
                  <a:lnTo>
                    <a:pt x="3858" y="102"/>
                  </a:lnTo>
                  <a:lnTo>
                    <a:pt x="3810" y="102"/>
                  </a:lnTo>
                  <a:lnTo>
                    <a:pt x="3762" y="96"/>
                  </a:lnTo>
                  <a:lnTo>
                    <a:pt x="3726" y="91"/>
                  </a:lnTo>
                  <a:lnTo>
                    <a:pt x="3684" y="81"/>
                  </a:lnTo>
                  <a:lnTo>
                    <a:pt x="3654" y="76"/>
                  </a:lnTo>
                  <a:lnTo>
                    <a:pt x="3642" y="70"/>
                  </a:lnTo>
                  <a:lnTo>
                    <a:pt x="3630" y="65"/>
                  </a:lnTo>
                  <a:lnTo>
                    <a:pt x="3612" y="60"/>
                  </a:lnTo>
                  <a:lnTo>
                    <a:pt x="3594" y="50"/>
                  </a:lnTo>
                  <a:lnTo>
                    <a:pt x="3576" y="50"/>
                  </a:lnTo>
                  <a:lnTo>
                    <a:pt x="3558" y="44"/>
                  </a:lnTo>
                  <a:lnTo>
                    <a:pt x="3540" y="44"/>
                  </a:lnTo>
                  <a:lnTo>
                    <a:pt x="3528" y="44"/>
                  </a:lnTo>
                  <a:lnTo>
                    <a:pt x="3516" y="50"/>
                  </a:lnTo>
                  <a:lnTo>
                    <a:pt x="3504" y="50"/>
                  </a:lnTo>
                  <a:lnTo>
                    <a:pt x="3492" y="55"/>
                  </a:lnTo>
                  <a:lnTo>
                    <a:pt x="3480" y="55"/>
                  </a:lnTo>
                  <a:lnTo>
                    <a:pt x="3468" y="65"/>
                  </a:lnTo>
                  <a:lnTo>
                    <a:pt x="3456" y="70"/>
                  </a:lnTo>
                  <a:lnTo>
                    <a:pt x="3450" y="70"/>
                  </a:lnTo>
                  <a:lnTo>
                    <a:pt x="3420" y="76"/>
                  </a:lnTo>
                  <a:lnTo>
                    <a:pt x="3330" y="81"/>
                  </a:lnTo>
                  <a:lnTo>
                    <a:pt x="3204" y="91"/>
                  </a:lnTo>
                  <a:lnTo>
                    <a:pt x="3126" y="102"/>
                  </a:lnTo>
                  <a:lnTo>
                    <a:pt x="3048" y="112"/>
                  </a:lnTo>
                  <a:lnTo>
                    <a:pt x="2970" y="123"/>
                  </a:lnTo>
                  <a:lnTo>
                    <a:pt x="2904" y="128"/>
                  </a:lnTo>
                  <a:lnTo>
                    <a:pt x="2868" y="128"/>
                  </a:lnTo>
                  <a:lnTo>
                    <a:pt x="2844" y="128"/>
                  </a:lnTo>
                  <a:lnTo>
                    <a:pt x="2814" y="128"/>
                  </a:lnTo>
                  <a:lnTo>
                    <a:pt x="2790" y="128"/>
                  </a:lnTo>
                  <a:lnTo>
                    <a:pt x="2766" y="123"/>
                  </a:lnTo>
                  <a:lnTo>
                    <a:pt x="2742" y="117"/>
                  </a:lnTo>
                  <a:lnTo>
                    <a:pt x="2724" y="112"/>
                  </a:lnTo>
                  <a:lnTo>
                    <a:pt x="2706" y="107"/>
                  </a:lnTo>
                  <a:lnTo>
                    <a:pt x="2704" y="83"/>
                  </a:lnTo>
                  <a:lnTo>
                    <a:pt x="2710" y="56"/>
                  </a:lnTo>
                  <a:lnTo>
                    <a:pt x="2710" y="36"/>
                  </a:lnTo>
                  <a:lnTo>
                    <a:pt x="2696" y="25"/>
                  </a:lnTo>
                  <a:lnTo>
                    <a:pt x="2672" y="36"/>
                  </a:lnTo>
                  <a:lnTo>
                    <a:pt x="2658" y="50"/>
                  </a:lnTo>
                  <a:lnTo>
                    <a:pt x="2638" y="60"/>
                  </a:lnTo>
                  <a:lnTo>
                    <a:pt x="2614" y="76"/>
                  </a:lnTo>
                  <a:lnTo>
                    <a:pt x="2590" y="84"/>
                  </a:lnTo>
                  <a:lnTo>
                    <a:pt x="2558" y="95"/>
                  </a:lnTo>
                  <a:lnTo>
                    <a:pt x="2536" y="98"/>
                  </a:lnTo>
                  <a:lnTo>
                    <a:pt x="2508" y="102"/>
                  </a:lnTo>
                  <a:lnTo>
                    <a:pt x="2478" y="105"/>
                  </a:lnTo>
                  <a:lnTo>
                    <a:pt x="2444" y="109"/>
                  </a:lnTo>
                  <a:lnTo>
                    <a:pt x="2410" y="110"/>
                  </a:lnTo>
                  <a:lnTo>
                    <a:pt x="2374" y="107"/>
                  </a:lnTo>
                  <a:lnTo>
                    <a:pt x="2348" y="103"/>
                  </a:lnTo>
                  <a:lnTo>
                    <a:pt x="2322" y="91"/>
                  </a:lnTo>
                  <a:lnTo>
                    <a:pt x="2304" y="86"/>
                  </a:lnTo>
                  <a:lnTo>
                    <a:pt x="2292" y="81"/>
                  </a:lnTo>
                  <a:lnTo>
                    <a:pt x="2286" y="76"/>
                  </a:lnTo>
                  <a:lnTo>
                    <a:pt x="2274" y="70"/>
                  </a:lnTo>
                  <a:lnTo>
                    <a:pt x="2268" y="65"/>
                  </a:lnTo>
                  <a:lnTo>
                    <a:pt x="2246" y="18"/>
                  </a:lnTo>
                  <a:lnTo>
                    <a:pt x="2224" y="0"/>
                  </a:lnTo>
                  <a:lnTo>
                    <a:pt x="2185" y="3"/>
                  </a:lnTo>
                  <a:lnTo>
                    <a:pt x="2156" y="16"/>
                  </a:lnTo>
                  <a:lnTo>
                    <a:pt x="2126" y="22"/>
                  </a:lnTo>
                  <a:lnTo>
                    <a:pt x="2081" y="49"/>
                  </a:lnTo>
                  <a:lnTo>
                    <a:pt x="2048" y="64"/>
                  </a:lnTo>
                  <a:lnTo>
                    <a:pt x="2018" y="76"/>
                  </a:lnTo>
                  <a:lnTo>
                    <a:pt x="1986" y="96"/>
                  </a:lnTo>
                  <a:lnTo>
                    <a:pt x="1896" y="102"/>
                  </a:lnTo>
                  <a:lnTo>
                    <a:pt x="1794" y="102"/>
                  </a:lnTo>
                  <a:lnTo>
                    <a:pt x="1692" y="102"/>
                  </a:lnTo>
                  <a:lnTo>
                    <a:pt x="1644" y="102"/>
                  </a:lnTo>
                  <a:lnTo>
                    <a:pt x="1602" y="96"/>
                  </a:lnTo>
                  <a:lnTo>
                    <a:pt x="1560" y="91"/>
                  </a:lnTo>
                  <a:lnTo>
                    <a:pt x="1524" y="86"/>
                  </a:lnTo>
                  <a:lnTo>
                    <a:pt x="1506" y="86"/>
                  </a:lnTo>
                  <a:lnTo>
                    <a:pt x="1494" y="81"/>
                  </a:lnTo>
                  <a:lnTo>
                    <a:pt x="1482" y="76"/>
                  </a:lnTo>
                  <a:lnTo>
                    <a:pt x="1476" y="70"/>
                  </a:lnTo>
                  <a:lnTo>
                    <a:pt x="1458" y="65"/>
                  </a:lnTo>
                  <a:lnTo>
                    <a:pt x="1440" y="55"/>
                  </a:lnTo>
                  <a:lnTo>
                    <a:pt x="1428" y="50"/>
                  </a:lnTo>
                  <a:lnTo>
                    <a:pt x="1410" y="50"/>
                  </a:lnTo>
                  <a:lnTo>
                    <a:pt x="1398" y="44"/>
                  </a:lnTo>
                  <a:lnTo>
                    <a:pt x="1386" y="44"/>
                  </a:lnTo>
                  <a:lnTo>
                    <a:pt x="1374" y="44"/>
                  </a:lnTo>
                  <a:lnTo>
                    <a:pt x="1356" y="44"/>
                  </a:lnTo>
                  <a:lnTo>
                    <a:pt x="1344" y="44"/>
                  </a:lnTo>
                  <a:lnTo>
                    <a:pt x="1332" y="50"/>
                  </a:lnTo>
                  <a:lnTo>
                    <a:pt x="1308" y="55"/>
                  </a:lnTo>
                  <a:lnTo>
                    <a:pt x="1260" y="70"/>
                  </a:lnTo>
                  <a:lnTo>
                    <a:pt x="1218" y="86"/>
                  </a:lnTo>
                  <a:lnTo>
                    <a:pt x="1176" y="96"/>
                  </a:lnTo>
                  <a:lnTo>
                    <a:pt x="1140" y="107"/>
                  </a:lnTo>
                  <a:lnTo>
                    <a:pt x="1098" y="117"/>
                  </a:lnTo>
                  <a:lnTo>
                    <a:pt x="1062" y="128"/>
                  </a:lnTo>
                  <a:lnTo>
                    <a:pt x="1020" y="133"/>
                  </a:lnTo>
                  <a:lnTo>
                    <a:pt x="948" y="143"/>
                  </a:lnTo>
                  <a:lnTo>
                    <a:pt x="882" y="149"/>
                  </a:lnTo>
                  <a:lnTo>
                    <a:pt x="822" y="149"/>
                  </a:lnTo>
                  <a:lnTo>
                    <a:pt x="762" y="143"/>
                  </a:lnTo>
                  <a:lnTo>
                    <a:pt x="708" y="138"/>
                  </a:lnTo>
                  <a:lnTo>
                    <a:pt x="654" y="128"/>
                  </a:lnTo>
                  <a:lnTo>
                    <a:pt x="612" y="117"/>
                  </a:lnTo>
                  <a:lnTo>
                    <a:pt x="570" y="107"/>
                  </a:lnTo>
                  <a:lnTo>
                    <a:pt x="534" y="96"/>
                  </a:lnTo>
                  <a:lnTo>
                    <a:pt x="504" y="86"/>
                  </a:lnTo>
                  <a:lnTo>
                    <a:pt x="480" y="76"/>
                  </a:lnTo>
                  <a:lnTo>
                    <a:pt x="462" y="65"/>
                  </a:lnTo>
                  <a:lnTo>
                    <a:pt x="444" y="55"/>
                  </a:lnTo>
                  <a:lnTo>
                    <a:pt x="426" y="44"/>
                  </a:lnTo>
                  <a:lnTo>
                    <a:pt x="408" y="34"/>
                  </a:lnTo>
                  <a:lnTo>
                    <a:pt x="402" y="34"/>
                  </a:lnTo>
                  <a:lnTo>
                    <a:pt x="396" y="34"/>
                  </a:lnTo>
                  <a:lnTo>
                    <a:pt x="390" y="34"/>
                  </a:lnTo>
                  <a:lnTo>
                    <a:pt x="390" y="34"/>
                  </a:lnTo>
                  <a:lnTo>
                    <a:pt x="384" y="34"/>
                  </a:lnTo>
                  <a:lnTo>
                    <a:pt x="378" y="39"/>
                  </a:lnTo>
                  <a:lnTo>
                    <a:pt x="372" y="44"/>
                  </a:lnTo>
                  <a:lnTo>
                    <a:pt x="360" y="55"/>
                  </a:lnTo>
                  <a:lnTo>
                    <a:pt x="348" y="65"/>
                  </a:lnTo>
                  <a:lnTo>
                    <a:pt x="342" y="70"/>
                  </a:lnTo>
                  <a:lnTo>
                    <a:pt x="336" y="76"/>
                  </a:lnTo>
                  <a:lnTo>
                    <a:pt x="324" y="86"/>
                  </a:lnTo>
                  <a:lnTo>
                    <a:pt x="306" y="91"/>
                  </a:lnTo>
                  <a:lnTo>
                    <a:pt x="288" y="96"/>
                  </a:lnTo>
                  <a:lnTo>
                    <a:pt x="264" y="102"/>
                  </a:lnTo>
                  <a:lnTo>
                    <a:pt x="240" y="107"/>
                  </a:lnTo>
                  <a:lnTo>
                    <a:pt x="216" y="112"/>
                  </a:lnTo>
                  <a:lnTo>
                    <a:pt x="192" y="112"/>
                  </a:lnTo>
                  <a:lnTo>
                    <a:pt x="168" y="117"/>
                  </a:lnTo>
                  <a:lnTo>
                    <a:pt x="145" y="117"/>
                  </a:lnTo>
                  <a:lnTo>
                    <a:pt x="120" y="117"/>
                  </a:lnTo>
                  <a:lnTo>
                    <a:pt x="90" y="112"/>
                  </a:lnTo>
                  <a:lnTo>
                    <a:pt x="66" y="112"/>
                  </a:lnTo>
                  <a:lnTo>
                    <a:pt x="42" y="107"/>
                  </a:lnTo>
                  <a:lnTo>
                    <a:pt x="24" y="102"/>
                  </a:lnTo>
                  <a:lnTo>
                    <a:pt x="0" y="96"/>
                  </a:lnTo>
                  <a:lnTo>
                    <a:pt x="0" y="445"/>
                  </a:lnTo>
                  <a:lnTo>
                    <a:pt x="5760" y="445"/>
                  </a:lnTo>
                  <a:lnTo>
                    <a:pt x="5760" y="445"/>
                  </a:lnTo>
                  <a:lnTo>
                    <a:pt x="5760" y="445"/>
                  </a:lnTo>
                </a:path>
              </a:pathLst>
            </a:custGeom>
            <a:solidFill>
              <a:schemeClr val="accent2">
                <a:alpha val="50000"/>
              </a:schemeClr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1287" name="Freeform 23"/>
            <p:cNvSpPr>
              <a:spLocks/>
            </p:cNvSpPr>
            <p:nvPr userDrawn="1"/>
          </p:nvSpPr>
          <p:spPr bwMode="hidden">
            <a:xfrm>
              <a:off x="0" y="3867"/>
              <a:ext cx="5770" cy="174"/>
            </a:xfrm>
            <a:custGeom>
              <a:avLst/>
              <a:gdLst/>
              <a:ahLst/>
              <a:cxnLst>
                <a:cxn ang="0">
                  <a:pos x="4993" y="66"/>
                </a:cxn>
                <a:cxn ang="0">
                  <a:pos x="4771" y="132"/>
                </a:cxn>
                <a:cxn ang="0">
                  <a:pos x="4640" y="96"/>
                </a:cxn>
                <a:cxn ang="0">
                  <a:pos x="4598" y="36"/>
                </a:cxn>
                <a:cxn ang="0">
                  <a:pos x="4478" y="30"/>
                </a:cxn>
                <a:cxn ang="0">
                  <a:pos x="4186" y="108"/>
                </a:cxn>
                <a:cxn ang="0">
                  <a:pos x="3815" y="120"/>
                </a:cxn>
                <a:cxn ang="0">
                  <a:pos x="3617" y="72"/>
                </a:cxn>
                <a:cxn ang="0">
                  <a:pos x="3510" y="60"/>
                </a:cxn>
                <a:cxn ang="0">
                  <a:pos x="3336" y="96"/>
                </a:cxn>
                <a:cxn ang="0">
                  <a:pos x="2846" y="150"/>
                </a:cxn>
                <a:cxn ang="0">
                  <a:pos x="2703" y="96"/>
                </a:cxn>
                <a:cxn ang="0">
                  <a:pos x="2619" y="90"/>
                </a:cxn>
                <a:cxn ang="0">
                  <a:pos x="2416" y="132"/>
                </a:cxn>
                <a:cxn ang="0">
                  <a:pos x="2278" y="84"/>
                </a:cxn>
                <a:cxn ang="0">
                  <a:pos x="2151" y="36"/>
                </a:cxn>
                <a:cxn ang="0">
                  <a:pos x="1947" y="120"/>
                </a:cxn>
                <a:cxn ang="0">
                  <a:pos x="1525" y="102"/>
                </a:cxn>
                <a:cxn ang="0">
                  <a:pos x="1429" y="60"/>
                </a:cxn>
                <a:cxn ang="0">
                  <a:pos x="1333" y="60"/>
                </a:cxn>
                <a:cxn ang="0">
                  <a:pos x="1058" y="150"/>
                </a:cxn>
                <a:cxn ang="0">
                  <a:pos x="652" y="150"/>
                </a:cxn>
                <a:cxn ang="0">
                  <a:pos x="442" y="66"/>
                </a:cxn>
                <a:cxn ang="0">
                  <a:pos x="377" y="48"/>
                </a:cxn>
                <a:cxn ang="0">
                  <a:pos x="305" y="108"/>
                </a:cxn>
                <a:cxn ang="0">
                  <a:pos x="144" y="138"/>
                </a:cxn>
                <a:cxn ang="0">
                  <a:pos x="0" y="96"/>
                </a:cxn>
                <a:cxn ang="0">
                  <a:pos x="167" y="120"/>
                </a:cxn>
                <a:cxn ang="0">
                  <a:pos x="323" y="84"/>
                </a:cxn>
                <a:cxn ang="0">
                  <a:pos x="383" y="24"/>
                </a:cxn>
                <a:cxn ang="0">
                  <a:pos x="460" y="60"/>
                </a:cxn>
                <a:cxn ang="0">
                  <a:pos x="706" y="144"/>
                </a:cxn>
                <a:cxn ang="0">
                  <a:pos x="1100" y="120"/>
                </a:cxn>
                <a:cxn ang="0">
                  <a:pos x="1345" y="36"/>
                </a:cxn>
                <a:cxn ang="0">
                  <a:pos x="1441" y="48"/>
                </a:cxn>
                <a:cxn ang="0">
                  <a:pos x="1561" y="90"/>
                </a:cxn>
                <a:cxn ang="0">
                  <a:pos x="1971" y="96"/>
                </a:cxn>
                <a:cxn ang="0">
                  <a:pos x="2235" y="3"/>
                </a:cxn>
                <a:cxn ang="0">
                  <a:pos x="2350" y="102"/>
                </a:cxn>
                <a:cxn ang="0">
                  <a:pos x="2559" y="96"/>
                </a:cxn>
                <a:cxn ang="0">
                  <a:pos x="2715" y="24"/>
                </a:cxn>
                <a:cxn ang="0">
                  <a:pos x="2792" y="132"/>
                </a:cxn>
                <a:cxn ang="0">
                  <a:pos x="3127" y="102"/>
                </a:cxn>
                <a:cxn ang="0">
                  <a:pos x="3486" y="48"/>
                </a:cxn>
                <a:cxn ang="0">
                  <a:pos x="3582" y="42"/>
                </a:cxn>
                <a:cxn ang="0">
                  <a:pos x="3731" y="90"/>
                </a:cxn>
                <a:cxn ang="0">
                  <a:pos x="4078" y="102"/>
                </a:cxn>
                <a:cxn ang="0">
                  <a:pos x="4419" y="30"/>
                </a:cxn>
                <a:cxn ang="0">
                  <a:pos x="4574" y="6"/>
                </a:cxn>
                <a:cxn ang="0">
                  <a:pos x="4628" y="60"/>
                </a:cxn>
                <a:cxn ang="0">
                  <a:pos x="4724" y="108"/>
                </a:cxn>
                <a:cxn ang="0">
                  <a:pos x="4927" y="84"/>
                </a:cxn>
                <a:cxn ang="0">
                  <a:pos x="5118" y="14"/>
                </a:cxn>
                <a:cxn ang="0">
                  <a:pos x="5280" y="9"/>
                </a:cxn>
                <a:cxn ang="0">
                  <a:pos x="5453" y="36"/>
                </a:cxn>
                <a:cxn ang="0">
                  <a:pos x="5465" y="72"/>
                </a:cxn>
                <a:cxn ang="0">
                  <a:pos x="5656" y="90"/>
                </a:cxn>
                <a:cxn ang="0">
                  <a:pos x="5710" y="102"/>
                </a:cxn>
                <a:cxn ang="0">
                  <a:pos x="5477" y="90"/>
                </a:cxn>
                <a:cxn ang="0">
                  <a:pos x="5453" y="60"/>
                </a:cxn>
                <a:cxn ang="0">
                  <a:pos x="5393" y="30"/>
                </a:cxn>
                <a:cxn ang="0">
                  <a:pos x="5219" y="24"/>
                </a:cxn>
              </a:cxnLst>
              <a:rect l="0" t="0" r="r" b="b"/>
              <a:pathLst>
                <a:path w="5770" h="174">
                  <a:moveTo>
                    <a:pt x="5151" y="24"/>
                  </a:moveTo>
                  <a:lnTo>
                    <a:pt x="5127" y="26"/>
                  </a:lnTo>
                  <a:lnTo>
                    <a:pt x="5082" y="30"/>
                  </a:lnTo>
                  <a:lnTo>
                    <a:pt x="5049" y="38"/>
                  </a:lnTo>
                  <a:lnTo>
                    <a:pt x="5029" y="48"/>
                  </a:lnTo>
                  <a:lnTo>
                    <a:pt x="5017" y="54"/>
                  </a:lnTo>
                  <a:lnTo>
                    <a:pt x="4993" y="66"/>
                  </a:lnTo>
                  <a:lnTo>
                    <a:pt x="4957" y="84"/>
                  </a:lnTo>
                  <a:lnTo>
                    <a:pt x="4927" y="102"/>
                  </a:lnTo>
                  <a:lnTo>
                    <a:pt x="4891" y="114"/>
                  </a:lnTo>
                  <a:lnTo>
                    <a:pt x="4861" y="120"/>
                  </a:lnTo>
                  <a:lnTo>
                    <a:pt x="4831" y="126"/>
                  </a:lnTo>
                  <a:lnTo>
                    <a:pt x="4801" y="132"/>
                  </a:lnTo>
                  <a:lnTo>
                    <a:pt x="4771" y="132"/>
                  </a:lnTo>
                  <a:lnTo>
                    <a:pt x="4748" y="132"/>
                  </a:lnTo>
                  <a:lnTo>
                    <a:pt x="4724" y="126"/>
                  </a:lnTo>
                  <a:lnTo>
                    <a:pt x="4706" y="120"/>
                  </a:lnTo>
                  <a:lnTo>
                    <a:pt x="4682" y="114"/>
                  </a:lnTo>
                  <a:lnTo>
                    <a:pt x="4670" y="108"/>
                  </a:lnTo>
                  <a:lnTo>
                    <a:pt x="4652" y="102"/>
                  </a:lnTo>
                  <a:lnTo>
                    <a:pt x="4640" y="96"/>
                  </a:lnTo>
                  <a:lnTo>
                    <a:pt x="4634" y="84"/>
                  </a:lnTo>
                  <a:lnTo>
                    <a:pt x="4628" y="78"/>
                  </a:lnTo>
                  <a:lnTo>
                    <a:pt x="4622" y="66"/>
                  </a:lnTo>
                  <a:lnTo>
                    <a:pt x="4616" y="54"/>
                  </a:lnTo>
                  <a:lnTo>
                    <a:pt x="4610" y="48"/>
                  </a:lnTo>
                  <a:lnTo>
                    <a:pt x="4604" y="42"/>
                  </a:lnTo>
                  <a:lnTo>
                    <a:pt x="4598" y="36"/>
                  </a:lnTo>
                  <a:lnTo>
                    <a:pt x="4586" y="30"/>
                  </a:lnTo>
                  <a:lnTo>
                    <a:pt x="4574" y="24"/>
                  </a:lnTo>
                  <a:lnTo>
                    <a:pt x="4562" y="18"/>
                  </a:lnTo>
                  <a:lnTo>
                    <a:pt x="4544" y="18"/>
                  </a:lnTo>
                  <a:lnTo>
                    <a:pt x="4526" y="18"/>
                  </a:lnTo>
                  <a:lnTo>
                    <a:pt x="4502" y="24"/>
                  </a:lnTo>
                  <a:lnTo>
                    <a:pt x="4478" y="30"/>
                  </a:lnTo>
                  <a:lnTo>
                    <a:pt x="4449" y="36"/>
                  </a:lnTo>
                  <a:lnTo>
                    <a:pt x="4419" y="48"/>
                  </a:lnTo>
                  <a:lnTo>
                    <a:pt x="4383" y="60"/>
                  </a:lnTo>
                  <a:lnTo>
                    <a:pt x="4341" y="72"/>
                  </a:lnTo>
                  <a:lnTo>
                    <a:pt x="4287" y="90"/>
                  </a:lnTo>
                  <a:lnTo>
                    <a:pt x="4239" y="96"/>
                  </a:lnTo>
                  <a:lnTo>
                    <a:pt x="4186" y="108"/>
                  </a:lnTo>
                  <a:lnTo>
                    <a:pt x="4132" y="114"/>
                  </a:lnTo>
                  <a:lnTo>
                    <a:pt x="4078" y="120"/>
                  </a:lnTo>
                  <a:lnTo>
                    <a:pt x="4024" y="120"/>
                  </a:lnTo>
                  <a:lnTo>
                    <a:pt x="3970" y="120"/>
                  </a:lnTo>
                  <a:lnTo>
                    <a:pt x="3916" y="120"/>
                  </a:lnTo>
                  <a:lnTo>
                    <a:pt x="3863" y="120"/>
                  </a:lnTo>
                  <a:lnTo>
                    <a:pt x="3815" y="120"/>
                  </a:lnTo>
                  <a:lnTo>
                    <a:pt x="3767" y="114"/>
                  </a:lnTo>
                  <a:lnTo>
                    <a:pt x="3731" y="108"/>
                  </a:lnTo>
                  <a:lnTo>
                    <a:pt x="3689" y="96"/>
                  </a:lnTo>
                  <a:lnTo>
                    <a:pt x="3659" y="90"/>
                  </a:lnTo>
                  <a:lnTo>
                    <a:pt x="3647" y="84"/>
                  </a:lnTo>
                  <a:lnTo>
                    <a:pt x="3635" y="78"/>
                  </a:lnTo>
                  <a:lnTo>
                    <a:pt x="3617" y="72"/>
                  </a:lnTo>
                  <a:lnTo>
                    <a:pt x="3600" y="60"/>
                  </a:lnTo>
                  <a:lnTo>
                    <a:pt x="3582" y="60"/>
                  </a:lnTo>
                  <a:lnTo>
                    <a:pt x="3564" y="54"/>
                  </a:lnTo>
                  <a:lnTo>
                    <a:pt x="3546" y="54"/>
                  </a:lnTo>
                  <a:lnTo>
                    <a:pt x="3534" y="54"/>
                  </a:lnTo>
                  <a:lnTo>
                    <a:pt x="3522" y="60"/>
                  </a:lnTo>
                  <a:lnTo>
                    <a:pt x="3510" y="60"/>
                  </a:lnTo>
                  <a:lnTo>
                    <a:pt x="3498" y="66"/>
                  </a:lnTo>
                  <a:lnTo>
                    <a:pt x="3486" y="66"/>
                  </a:lnTo>
                  <a:lnTo>
                    <a:pt x="3474" y="78"/>
                  </a:lnTo>
                  <a:lnTo>
                    <a:pt x="3462" y="84"/>
                  </a:lnTo>
                  <a:lnTo>
                    <a:pt x="3456" y="84"/>
                  </a:lnTo>
                  <a:lnTo>
                    <a:pt x="3426" y="90"/>
                  </a:lnTo>
                  <a:lnTo>
                    <a:pt x="3336" y="96"/>
                  </a:lnTo>
                  <a:lnTo>
                    <a:pt x="3205" y="108"/>
                  </a:lnTo>
                  <a:lnTo>
                    <a:pt x="3127" y="120"/>
                  </a:lnTo>
                  <a:lnTo>
                    <a:pt x="3049" y="132"/>
                  </a:lnTo>
                  <a:lnTo>
                    <a:pt x="2972" y="144"/>
                  </a:lnTo>
                  <a:lnTo>
                    <a:pt x="2906" y="150"/>
                  </a:lnTo>
                  <a:lnTo>
                    <a:pt x="2870" y="150"/>
                  </a:lnTo>
                  <a:lnTo>
                    <a:pt x="2846" y="150"/>
                  </a:lnTo>
                  <a:lnTo>
                    <a:pt x="2816" y="150"/>
                  </a:lnTo>
                  <a:lnTo>
                    <a:pt x="2792" y="150"/>
                  </a:lnTo>
                  <a:lnTo>
                    <a:pt x="2768" y="144"/>
                  </a:lnTo>
                  <a:lnTo>
                    <a:pt x="2744" y="138"/>
                  </a:lnTo>
                  <a:lnTo>
                    <a:pt x="2727" y="132"/>
                  </a:lnTo>
                  <a:lnTo>
                    <a:pt x="2709" y="126"/>
                  </a:lnTo>
                  <a:lnTo>
                    <a:pt x="2703" y="96"/>
                  </a:lnTo>
                  <a:lnTo>
                    <a:pt x="2703" y="78"/>
                  </a:lnTo>
                  <a:lnTo>
                    <a:pt x="2709" y="42"/>
                  </a:lnTo>
                  <a:lnTo>
                    <a:pt x="2697" y="36"/>
                  </a:lnTo>
                  <a:lnTo>
                    <a:pt x="2673" y="42"/>
                  </a:lnTo>
                  <a:lnTo>
                    <a:pt x="2661" y="60"/>
                  </a:lnTo>
                  <a:lnTo>
                    <a:pt x="2643" y="72"/>
                  </a:lnTo>
                  <a:lnTo>
                    <a:pt x="2619" y="90"/>
                  </a:lnTo>
                  <a:lnTo>
                    <a:pt x="2595" y="102"/>
                  </a:lnTo>
                  <a:lnTo>
                    <a:pt x="2559" y="114"/>
                  </a:lnTo>
                  <a:lnTo>
                    <a:pt x="2541" y="114"/>
                  </a:lnTo>
                  <a:lnTo>
                    <a:pt x="2511" y="120"/>
                  </a:lnTo>
                  <a:lnTo>
                    <a:pt x="2481" y="126"/>
                  </a:lnTo>
                  <a:lnTo>
                    <a:pt x="2446" y="126"/>
                  </a:lnTo>
                  <a:lnTo>
                    <a:pt x="2416" y="132"/>
                  </a:lnTo>
                  <a:lnTo>
                    <a:pt x="2380" y="126"/>
                  </a:lnTo>
                  <a:lnTo>
                    <a:pt x="2350" y="120"/>
                  </a:lnTo>
                  <a:lnTo>
                    <a:pt x="2326" y="108"/>
                  </a:lnTo>
                  <a:lnTo>
                    <a:pt x="2308" y="102"/>
                  </a:lnTo>
                  <a:lnTo>
                    <a:pt x="2296" y="96"/>
                  </a:lnTo>
                  <a:lnTo>
                    <a:pt x="2290" y="90"/>
                  </a:lnTo>
                  <a:lnTo>
                    <a:pt x="2278" y="84"/>
                  </a:lnTo>
                  <a:lnTo>
                    <a:pt x="2272" y="78"/>
                  </a:lnTo>
                  <a:lnTo>
                    <a:pt x="2250" y="57"/>
                  </a:lnTo>
                  <a:lnTo>
                    <a:pt x="2243" y="35"/>
                  </a:lnTo>
                  <a:lnTo>
                    <a:pt x="2228" y="18"/>
                  </a:lnTo>
                  <a:lnTo>
                    <a:pt x="2208" y="18"/>
                  </a:lnTo>
                  <a:lnTo>
                    <a:pt x="2172" y="24"/>
                  </a:lnTo>
                  <a:lnTo>
                    <a:pt x="2151" y="36"/>
                  </a:lnTo>
                  <a:lnTo>
                    <a:pt x="2127" y="51"/>
                  </a:lnTo>
                  <a:lnTo>
                    <a:pt x="2097" y="60"/>
                  </a:lnTo>
                  <a:lnTo>
                    <a:pt x="2073" y="72"/>
                  </a:lnTo>
                  <a:lnTo>
                    <a:pt x="2046" y="87"/>
                  </a:lnTo>
                  <a:lnTo>
                    <a:pt x="2007" y="102"/>
                  </a:lnTo>
                  <a:lnTo>
                    <a:pt x="1977" y="114"/>
                  </a:lnTo>
                  <a:lnTo>
                    <a:pt x="1947" y="120"/>
                  </a:lnTo>
                  <a:lnTo>
                    <a:pt x="1895" y="120"/>
                  </a:lnTo>
                  <a:lnTo>
                    <a:pt x="1794" y="120"/>
                  </a:lnTo>
                  <a:lnTo>
                    <a:pt x="1692" y="120"/>
                  </a:lnTo>
                  <a:lnTo>
                    <a:pt x="1644" y="120"/>
                  </a:lnTo>
                  <a:lnTo>
                    <a:pt x="1602" y="114"/>
                  </a:lnTo>
                  <a:lnTo>
                    <a:pt x="1561" y="108"/>
                  </a:lnTo>
                  <a:lnTo>
                    <a:pt x="1525" y="102"/>
                  </a:lnTo>
                  <a:lnTo>
                    <a:pt x="1507" y="102"/>
                  </a:lnTo>
                  <a:lnTo>
                    <a:pt x="1495" y="96"/>
                  </a:lnTo>
                  <a:lnTo>
                    <a:pt x="1483" y="90"/>
                  </a:lnTo>
                  <a:lnTo>
                    <a:pt x="1477" y="84"/>
                  </a:lnTo>
                  <a:lnTo>
                    <a:pt x="1459" y="78"/>
                  </a:lnTo>
                  <a:lnTo>
                    <a:pt x="1441" y="66"/>
                  </a:lnTo>
                  <a:lnTo>
                    <a:pt x="1429" y="60"/>
                  </a:lnTo>
                  <a:lnTo>
                    <a:pt x="1411" y="60"/>
                  </a:lnTo>
                  <a:lnTo>
                    <a:pt x="1399" y="54"/>
                  </a:lnTo>
                  <a:lnTo>
                    <a:pt x="1387" y="54"/>
                  </a:lnTo>
                  <a:lnTo>
                    <a:pt x="1375" y="54"/>
                  </a:lnTo>
                  <a:lnTo>
                    <a:pt x="1357" y="54"/>
                  </a:lnTo>
                  <a:lnTo>
                    <a:pt x="1345" y="54"/>
                  </a:lnTo>
                  <a:lnTo>
                    <a:pt x="1333" y="60"/>
                  </a:lnTo>
                  <a:lnTo>
                    <a:pt x="1309" y="66"/>
                  </a:lnTo>
                  <a:lnTo>
                    <a:pt x="1262" y="84"/>
                  </a:lnTo>
                  <a:lnTo>
                    <a:pt x="1220" y="102"/>
                  </a:lnTo>
                  <a:lnTo>
                    <a:pt x="1178" y="114"/>
                  </a:lnTo>
                  <a:lnTo>
                    <a:pt x="1142" y="126"/>
                  </a:lnTo>
                  <a:lnTo>
                    <a:pt x="1100" y="138"/>
                  </a:lnTo>
                  <a:lnTo>
                    <a:pt x="1058" y="150"/>
                  </a:lnTo>
                  <a:lnTo>
                    <a:pt x="1016" y="156"/>
                  </a:lnTo>
                  <a:lnTo>
                    <a:pt x="945" y="168"/>
                  </a:lnTo>
                  <a:lnTo>
                    <a:pt x="879" y="174"/>
                  </a:lnTo>
                  <a:lnTo>
                    <a:pt x="819" y="174"/>
                  </a:lnTo>
                  <a:lnTo>
                    <a:pt x="759" y="168"/>
                  </a:lnTo>
                  <a:lnTo>
                    <a:pt x="706" y="162"/>
                  </a:lnTo>
                  <a:lnTo>
                    <a:pt x="652" y="150"/>
                  </a:lnTo>
                  <a:lnTo>
                    <a:pt x="610" y="138"/>
                  </a:lnTo>
                  <a:lnTo>
                    <a:pt x="568" y="126"/>
                  </a:lnTo>
                  <a:lnTo>
                    <a:pt x="532" y="114"/>
                  </a:lnTo>
                  <a:lnTo>
                    <a:pt x="502" y="102"/>
                  </a:lnTo>
                  <a:lnTo>
                    <a:pt x="478" y="90"/>
                  </a:lnTo>
                  <a:lnTo>
                    <a:pt x="460" y="78"/>
                  </a:lnTo>
                  <a:lnTo>
                    <a:pt x="442" y="66"/>
                  </a:lnTo>
                  <a:lnTo>
                    <a:pt x="425" y="54"/>
                  </a:lnTo>
                  <a:lnTo>
                    <a:pt x="407" y="42"/>
                  </a:lnTo>
                  <a:lnTo>
                    <a:pt x="401" y="42"/>
                  </a:lnTo>
                  <a:lnTo>
                    <a:pt x="395" y="42"/>
                  </a:lnTo>
                  <a:lnTo>
                    <a:pt x="389" y="42"/>
                  </a:lnTo>
                  <a:lnTo>
                    <a:pt x="383" y="42"/>
                  </a:lnTo>
                  <a:lnTo>
                    <a:pt x="377" y="48"/>
                  </a:lnTo>
                  <a:lnTo>
                    <a:pt x="371" y="54"/>
                  </a:lnTo>
                  <a:lnTo>
                    <a:pt x="359" y="66"/>
                  </a:lnTo>
                  <a:lnTo>
                    <a:pt x="347" y="78"/>
                  </a:lnTo>
                  <a:lnTo>
                    <a:pt x="341" y="84"/>
                  </a:lnTo>
                  <a:lnTo>
                    <a:pt x="335" y="90"/>
                  </a:lnTo>
                  <a:lnTo>
                    <a:pt x="323" y="102"/>
                  </a:lnTo>
                  <a:lnTo>
                    <a:pt x="305" y="108"/>
                  </a:lnTo>
                  <a:lnTo>
                    <a:pt x="287" y="114"/>
                  </a:lnTo>
                  <a:lnTo>
                    <a:pt x="263" y="120"/>
                  </a:lnTo>
                  <a:lnTo>
                    <a:pt x="239" y="126"/>
                  </a:lnTo>
                  <a:lnTo>
                    <a:pt x="215" y="132"/>
                  </a:lnTo>
                  <a:lnTo>
                    <a:pt x="191" y="132"/>
                  </a:lnTo>
                  <a:lnTo>
                    <a:pt x="167" y="138"/>
                  </a:lnTo>
                  <a:lnTo>
                    <a:pt x="144" y="138"/>
                  </a:lnTo>
                  <a:lnTo>
                    <a:pt x="120" y="138"/>
                  </a:lnTo>
                  <a:lnTo>
                    <a:pt x="90" y="132"/>
                  </a:lnTo>
                  <a:lnTo>
                    <a:pt x="66" y="132"/>
                  </a:lnTo>
                  <a:lnTo>
                    <a:pt x="42" y="126"/>
                  </a:lnTo>
                  <a:lnTo>
                    <a:pt x="24" y="120"/>
                  </a:lnTo>
                  <a:lnTo>
                    <a:pt x="0" y="114"/>
                  </a:lnTo>
                  <a:lnTo>
                    <a:pt x="0" y="96"/>
                  </a:lnTo>
                  <a:lnTo>
                    <a:pt x="24" y="102"/>
                  </a:lnTo>
                  <a:lnTo>
                    <a:pt x="42" y="108"/>
                  </a:lnTo>
                  <a:lnTo>
                    <a:pt x="66" y="114"/>
                  </a:lnTo>
                  <a:lnTo>
                    <a:pt x="90" y="114"/>
                  </a:lnTo>
                  <a:lnTo>
                    <a:pt x="120" y="120"/>
                  </a:lnTo>
                  <a:lnTo>
                    <a:pt x="144" y="120"/>
                  </a:lnTo>
                  <a:lnTo>
                    <a:pt x="167" y="120"/>
                  </a:lnTo>
                  <a:lnTo>
                    <a:pt x="191" y="114"/>
                  </a:lnTo>
                  <a:lnTo>
                    <a:pt x="215" y="114"/>
                  </a:lnTo>
                  <a:lnTo>
                    <a:pt x="239" y="108"/>
                  </a:lnTo>
                  <a:lnTo>
                    <a:pt x="263" y="102"/>
                  </a:lnTo>
                  <a:lnTo>
                    <a:pt x="287" y="96"/>
                  </a:lnTo>
                  <a:lnTo>
                    <a:pt x="305" y="90"/>
                  </a:lnTo>
                  <a:lnTo>
                    <a:pt x="323" y="84"/>
                  </a:lnTo>
                  <a:lnTo>
                    <a:pt x="335" y="72"/>
                  </a:lnTo>
                  <a:lnTo>
                    <a:pt x="341" y="66"/>
                  </a:lnTo>
                  <a:lnTo>
                    <a:pt x="347" y="60"/>
                  </a:lnTo>
                  <a:lnTo>
                    <a:pt x="359" y="48"/>
                  </a:lnTo>
                  <a:lnTo>
                    <a:pt x="371" y="36"/>
                  </a:lnTo>
                  <a:lnTo>
                    <a:pt x="377" y="30"/>
                  </a:lnTo>
                  <a:lnTo>
                    <a:pt x="383" y="24"/>
                  </a:lnTo>
                  <a:lnTo>
                    <a:pt x="389" y="24"/>
                  </a:lnTo>
                  <a:lnTo>
                    <a:pt x="395" y="24"/>
                  </a:lnTo>
                  <a:lnTo>
                    <a:pt x="401" y="24"/>
                  </a:lnTo>
                  <a:lnTo>
                    <a:pt x="407" y="24"/>
                  </a:lnTo>
                  <a:lnTo>
                    <a:pt x="425" y="36"/>
                  </a:lnTo>
                  <a:lnTo>
                    <a:pt x="442" y="48"/>
                  </a:lnTo>
                  <a:lnTo>
                    <a:pt x="460" y="60"/>
                  </a:lnTo>
                  <a:lnTo>
                    <a:pt x="478" y="72"/>
                  </a:lnTo>
                  <a:lnTo>
                    <a:pt x="502" y="84"/>
                  </a:lnTo>
                  <a:lnTo>
                    <a:pt x="532" y="96"/>
                  </a:lnTo>
                  <a:lnTo>
                    <a:pt x="568" y="108"/>
                  </a:lnTo>
                  <a:lnTo>
                    <a:pt x="610" y="120"/>
                  </a:lnTo>
                  <a:lnTo>
                    <a:pt x="652" y="132"/>
                  </a:lnTo>
                  <a:lnTo>
                    <a:pt x="706" y="144"/>
                  </a:lnTo>
                  <a:lnTo>
                    <a:pt x="759" y="150"/>
                  </a:lnTo>
                  <a:lnTo>
                    <a:pt x="819" y="156"/>
                  </a:lnTo>
                  <a:lnTo>
                    <a:pt x="879" y="156"/>
                  </a:lnTo>
                  <a:lnTo>
                    <a:pt x="945" y="150"/>
                  </a:lnTo>
                  <a:lnTo>
                    <a:pt x="1016" y="138"/>
                  </a:lnTo>
                  <a:lnTo>
                    <a:pt x="1058" y="132"/>
                  </a:lnTo>
                  <a:lnTo>
                    <a:pt x="1100" y="120"/>
                  </a:lnTo>
                  <a:lnTo>
                    <a:pt x="1142" y="108"/>
                  </a:lnTo>
                  <a:lnTo>
                    <a:pt x="1178" y="96"/>
                  </a:lnTo>
                  <a:lnTo>
                    <a:pt x="1220" y="84"/>
                  </a:lnTo>
                  <a:lnTo>
                    <a:pt x="1262" y="66"/>
                  </a:lnTo>
                  <a:lnTo>
                    <a:pt x="1309" y="48"/>
                  </a:lnTo>
                  <a:lnTo>
                    <a:pt x="1333" y="42"/>
                  </a:lnTo>
                  <a:lnTo>
                    <a:pt x="1345" y="36"/>
                  </a:lnTo>
                  <a:lnTo>
                    <a:pt x="1357" y="36"/>
                  </a:lnTo>
                  <a:lnTo>
                    <a:pt x="1375" y="36"/>
                  </a:lnTo>
                  <a:lnTo>
                    <a:pt x="1387" y="36"/>
                  </a:lnTo>
                  <a:lnTo>
                    <a:pt x="1399" y="36"/>
                  </a:lnTo>
                  <a:lnTo>
                    <a:pt x="1411" y="42"/>
                  </a:lnTo>
                  <a:lnTo>
                    <a:pt x="1429" y="42"/>
                  </a:lnTo>
                  <a:lnTo>
                    <a:pt x="1441" y="48"/>
                  </a:lnTo>
                  <a:lnTo>
                    <a:pt x="1459" y="60"/>
                  </a:lnTo>
                  <a:lnTo>
                    <a:pt x="1477" y="66"/>
                  </a:lnTo>
                  <a:lnTo>
                    <a:pt x="1483" y="72"/>
                  </a:lnTo>
                  <a:lnTo>
                    <a:pt x="1495" y="78"/>
                  </a:lnTo>
                  <a:lnTo>
                    <a:pt x="1507" y="84"/>
                  </a:lnTo>
                  <a:lnTo>
                    <a:pt x="1525" y="84"/>
                  </a:lnTo>
                  <a:lnTo>
                    <a:pt x="1561" y="90"/>
                  </a:lnTo>
                  <a:lnTo>
                    <a:pt x="1602" y="96"/>
                  </a:lnTo>
                  <a:lnTo>
                    <a:pt x="1644" y="102"/>
                  </a:lnTo>
                  <a:lnTo>
                    <a:pt x="1692" y="102"/>
                  </a:lnTo>
                  <a:lnTo>
                    <a:pt x="1794" y="102"/>
                  </a:lnTo>
                  <a:lnTo>
                    <a:pt x="1895" y="102"/>
                  </a:lnTo>
                  <a:lnTo>
                    <a:pt x="1938" y="102"/>
                  </a:lnTo>
                  <a:lnTo>
                    <a:pt x="1971" y="96"/>
                  </a:lnTo>
                  <a:lnTo>
                    <a:pt x="2019" y="77"/>
                  </a:lnTo>
                  <a:lnTo>
                    <a:pt x="2063" y="57"/>
                  </a:lnTo>
                  <a:lnTo>
                    <a:pt x="2111" y="38"/>
                  </a:lnTo>
                  <a:lnTo>
                    <a:pt x="2145" y="18"/>
                  </a:lnTo>
                  <a:lnTo>
                    <a:pt x="2172" y="9"/>
                  </a:lnTo>
                  <a:lnTo>
                    <a:pt x="2202" y="0"/>
                  </a:lnTo>
                  <a:lnTo>
                    <a:pt x="2235" y="3"/>
                  </a:lnTo>
                  <a:lnTo>
                    <a:pt x="2250" y="24"/>
                  </a:lnTo>
                  <a:lnTo>
                    <a:pt x="2262" y="51"/>
                  </a:lnTo>
                  <a:lnTo>
                    <a:pt x="2290" y="72"/>
                  </a:lnTo>
                  <a:lnTo>
                    <a:pt x="2296" y="78"/>
                  </a:lnTo>
                  <a:lnTo>
                    <a:pt x="2308" y="84"/>
                  </a:lnTo>
                  <a:lnTo>
                    <a:pt x="2326" y="90"/>
                  </a:lnTo>
                  <a:lnTo>
                    <a:pt x="2350" y="102"/>
                  </a:lnTo>
                  <a:lnTo>
                    <a:pt x="2380" y="108"/>
                  </a:lnTo>
                  <a:lnTo>
                    <a:pt x="2416" y="114"/>
                  </a:lnTo>
                  <a:lnTo>
                    <a:pt x="2446" y="108"/>
                  </a:lnTo>
                  <a:lnTo>
                    <a:pt x="2481" y="108"/>
                  </a:lnTo>
                  <a:lnTo>
                    <a:pt x="2511" y="102"/>
                  </a:lnTo>
                  <a:lnTo>
                    <a:pt x="2541" y="96"/>
                  </a:lnTo>
                  <a:lnTo>
                    <a:pt x="2559" y="96"/>
                  </a:lnTo>
                  <a:lnTo>
                    <a:pt x="2595" y="84"/>
                  </a:lnTo>
                  <a:lnTo>
                    <a:pt x="2619" y="72"/>
                  </a:lnTo>
                  <a:lnTo>
                    <a:pt x="2643" y="54"/>
                  </a:lnTo>
                  <a:lnTo>
                    <a:pt x="2661" y="42"/>
                  </a:lnTo>
                  <a:lnTo>
                    <a:pt x="2673" y="24"/>
                  </a:lnTo>
                  <a:lnTo>
                    <a:pt x="2697" y="18"/>
                  </a:lnTo>
                  <a:lnTo>
                    <a:pt x="2715" y="24"/>
                  </a:lnTo>
                  <a:lnTo>
                    <a:pt x="2715" y="48"/>
                  </a:lnTo>
                  <a:lnTo>
                    <a:pt x="2709" y="78"/>
                  </a:lnTo>
                  <a:lnTo>
                    <a:pt x="2709" y="108"/>
                  </a:lnTo>
                  <a:lnTo>
                    <a:pt x="2727" y="114"/>
                  </a:lnTo>
                  <a:lnTo>
                    <a:pt x="2744" y="120"/>
                  </a:lnTo>
                  <a:lnTo>
                    <a:pt x="2768" y="126"/>
                  </a:lnTo>
                  <a:lnTo>
                    <a:pt x="2792" y="132"/>
                  </a:lnTo>
                  <a:lnTo>
                    <a:pt x="2816" y="132"/>
                  </a:lnTo>
                  <a:lnTo>
                    <a:pt x="2846" y="132"/>
                  </a:lnTo>
                  <a:lnTo>
                    <a:pt x="2870" y="132"/>
                  </a:lnTo>
                  <a:lnTo>
                    <a:pt x="2906" y="132"/>
                  </a:lnTo>
                  <a:lnTo>
                    <a:pt x="2972" y="126"/>
                  </a:lnTo>
                  <a:lnTo>
                    <a:pt x="3049" y="114"/>
                  </a:lnTo>
                  <a:lnTo>
                    <a:pt x="3127" y="102"/>
                  </a:lnTo>
                  <a:lnTo>
                    <a:pt x="3205" y="90"/>
                  </a:lnTo>
                  <a:lnTo>
                    <a:pt x="3336" y="78"/>
                  </a:lnTo>
                  <a:lnTo>
                    <a:pt x="3426" y="72"/>
                  </a:lnTo>
                  <a:lnTo>
                    <a:pt x="3456" y="66"/>
                  </a:lnTo>
                  <a:lnTo>
                    <a:pt x="3462" y="66"/>
                  </a:lnTo>
                  <a:lnTo>
                    <a:pt x="3474" y="60"/>
                  </a:lnTo>
                  <a:lnTo>
                    <a:pt x="3486" y="48"/>
                  </a:lnTo>
                  <a:lnTo>
                    <a:pt x="3498" y="48"/>
                  </a:lnTo>
                  <a:lnTo>
                    <a:pt x="3510" y="42"/>
                  </a:lnTo>
                  <a:lnTo>
                    <a:pt x="3522" y="42"/>
                  </a:lnTo>
                  <a:lnTo>
                    <a:pt x="3534" y="36"/>
                  </a:lnTo>
                  <a:lnTo>
                    <a:pt x="3546" y="36"/>
                  </a:lnTo>
                  <a:lnTo>
                    <a:pt x="3564" y="36"/>
                  </a:lnTo>
                  <a:lnTo>
                    <a:pt x="3582" y="42"/>
                  </a:lnTo>
                  <a:lnTo>
                    <a:pt x="3600" y="42"/>
                  </a:lnTo>
                  <a:lnTo>
                    <a:pt x="3617" y="54"/>
                  </a:lnTo>
                  <a:lnTo>
                    <a:pt x="3635" y="60"/>
                  </a:lnTo>
                  <a:lnTo>
                    <a:pt x="3647" y="66"/>
                  </a:lnTo>
                  <a:lnTo>
                    <a:pt x="3659" y="72"/>
                  </a:lnTo>
                  <a:lnTo>
                    <a:pt x="3689" y="78"/>
                  </a:lnTo>
                  <a:lnTo>
                    <a:pt x="3731" y="90"/>
                  </a:lnTo>
                  <a:lnTo>
                    <a:pt x="3767" y="96"/>
                  </a:lnTo>
                  <a:lnTo>
                    <a:pt x="3815" y="102"/>
                  </a:lnTo>
                  <a:lnTo>
                    <a:pt x="3863" y="102"/>
                  </a:lnTo>
                  <a:lnTo>
                    <a:pt x="3916" y="102"/>
                  </a:lnTo>
                  <a:lnTo>
                    <a:pt x="3970" y="102"/>
                  </a:lnTo>
                  <a:lnTo>
                    <a:pt x="4024" y="102"/>
                  </a:lnTo>
                  <a:lnTo>
                    <a:pt x="4078" y="102"/>
                  </a:lnTo>
                  <a:lnTo>
                    <a:pt x="4132" y="96"/>
                  </a:lnTo>
                  <a:lnTo>
                    <a:pt x="4186" y="90"/>
                  </a:lnTo>
                  <a:lnTo>
                    <a:pt x="4239" y="78"/>
                  </a:lnTo>
                  <a:lnTo>
                    <a:pt x="4287" y="72"/>
                  </a:lnTo>
                  <a:lnTo>
                    <a:pt x="4341" y="54"/>
                  </a:lnTo>
                  <a:lnTo>
                    <a:pt x="4383" y="42"/>
                  </a:lnTo>
                  <a:lnTo>
                    <a:pt x="4419" y="30"/>
                  </a:lnTo>
                  <a:lnTo>
                    <a:pt x="4449" y="18"/>
                  </a:lnTo>
                  <a:lnTo>
                    <a:pt x="4478" y="12"/>
                  </a:lnTo>
                  <a:lnTo>
                    <a:pt x="4502" y="6"/>
                  </a:lnTo>
                  <a:lnTo>
                    <a:pt x="4526" y="0"/>
                  </a:lnTo>
                  <a:lnTo>
                    <a:pt x="4544" y="0"/>
                  </a:lnTo>
                  <a:lnTo>
                    <a:pt x="4562" y="0"/>
                  </a:lnTo>
                  <a:lnTo>
                    <a:pt x="4574" y="6"/>
                  </a:lnTo>
                  <a:lnTo>
                    <a:pt x="4586" y="12"/>
                  </a:lnTo>
                  <a:lnTo>
                    <a:pt x="4598" y="18"/>
                  </a:lnTo>
                  <a:lnTo>
                    <a:pt x="4604" y="24"/>
                  </a:lnTo>
                  <a:lnTo>
                    <a:pt x="4610" y="30"/>
                  </a:lnTo>
                  <a:lnTo>
                    <a:pt x="4616" y="36"/>
                  </a:lnTo>
                  <a:lnTo>
                    <a:pt x="4622" y="48"/>
                  </a:lnTo>
                  <a:lnTo>
                    <a:pt x="4628" y="60"/>
                  </a:lnTo>
                  <a:lnTo>
                    <a:pt x="4634" y="66"/>
                  </a:lnTo>
                  <a:lnTo>
                    <a:pt x="4640" y="78"/>
                  </a:lnTo>
                  <a:lnTo>
                    <a:pt x="4652" y="84"/>
                  </a:lnTo>
                  <a:lnTo>
                    <a:pt x="4670" y="90"/>
                  </a:lnTo>
                  <a:lnTo>
                    <a:pt x="4682" y="96"/>
                  </a:lnTo>
                  <a:lnTo>
                    <a:pt x="4706" y="102"/>
                  </a:lnTo>
                  <a:lnTo>
                    <a:pt x="4724" y="108"/>
                  </a:lnTo>
                  <a:lnTo>
                    <a:pt x="4748" y="114"/>
                  </a:lnTo>
                  <a:lnTo>
                    <a:pt x="4771" y="114"/>
                  </a:lnTo>
                  <a:lnTo>
                    <a:pt x="4801" y="114"/>
                  </a:lnTo>
                  <a:lnTo>
                    <a:pt x="4831" y="108"/>
                  </a:lnTo>
                  <a:lnTo>
                    <a:pt x="4861" y="102"/>
                  </a:lnTo>
                  <a:lnTo>
                    <a:pt x="4891" y="96"/>
                  </a:lnTo>
                  <a:lnTo>
                    <a:pt x="4927" y="84"/>
                  </a:lnTo>
                  <a:lnTo>
                    <a:pt x="4957" y="66"/>
                  </a:lnTo>
                  <a:lnTo>
                    <a:pt x="4993" y="48"/>
                  </a:lnTo>
                  <a:lnTo>
                    <a:pt x="5017" y="36"/>
                  </a:lnTo>
                  <a:lnTo>
                    <a:pt x="5029" y="30"/>
                  </a:lnTo>
                  <a:lnTo>
                    <a:pt x="5061" y="24"/>
                  </a:lnTo>
                  <a:lnTo>
                    <a:pt x="5091" y="17"/>
                  </a:lnTo>
                  <a:lnTo>
                    <a:pt x="5118" y="14"/>
                  </a:lnTo>
                  <a:lnTo>
                    <a:pt x="5145" y="9"/>
                  </a:lnTo>
                  <a:lnTo>
                    <a:pt x="5175" y="9"/>
                  </a:lnTo>
                  <a:lnTo>
                    <a:pt x="5199" y="8"/>
                  </a:lnTo>
                  <a:lnTo>
                    <a:pt x="5219" y="9"/>
                  </a:lnTo>
                  <a:lnTo>
                    <a:pt x="5238" y="9"/>
                  </a:lnTo>
                  <a:lnTo>
                    <a:pt x="5258" y="11"/>
                  </a:lnTo>
                  <a:lnTo>
                    <a:pt x="5280" y="9"/>
                  </a:lnTo>
                  <a:lnTo>
                    <a:pt x="5304" y="11"/>
                  </a:lnTo>
                  <a:lnTo>
                    <a:pt x="5327" y="8"/>
                  </a:lnTo>
                  <a:lnTo>
                    <a:pt x="5351" y="8"/>
                  </a:lnTo>
                  <a:lnTo>
                    <a:pt x="5390" y="9"/>
                  </a:lnTo>
                  <a:lnTo>
                    <a:pt x="5435" y="24"/>
                  </a:lnTo>
                  <a:lnTo>
                    <a:pt x="5447" y="30"/>
                  </a:lnTo>
                  <a:lnTo>
                    <a:pt x="5453" y="36"/>
                  </a:lnTo>
                  <a:lnTo>
                    <a:pt x="5453" y="42"/>
                  </a:lnTo>
                  <a:lnTo>
                    <a:pt x="5459" y="48"/>
                  </a:lnTo>
                  <a:lnTo>
                    <a:pt x="5459" y="54"/>
                  </a:lnTo>
                  <a:lnTo>
                    <a:pt x="5459" y="60"/>
                  </a:lnTo>
                  <a:lnTo>
                    <a:pt x="5459" y="66"/>
                  </a:lnTo>
                  <a:lnTo>
                    <a:pt x="5465" y="66"/>
                  </a:lnTo>
                  <a:lnTo>
                    <a:pt x="5465" y="72"/>
                  </a:lnTo>
                  <a:lnTo>
                    <a:pt x="5477" y="72"/>
                  </a:lnTo>
                  <a:lnTo>
                    <a:pt x="5489" y="78"/>
                  </a:lnTo>
                  <a:lnTo>
                    <a:pt x="5501" y="84"/>
                  </a:lnTo>
                  <a:lnTo>
                    <a:pt x="5519" y="84"/>
                  </a:lnTo>
                  <a:lnTo>
                    <a:pt x="5555" y="90"/>
                  </a:lnTo>
                  <a:lnTo>
                    <a:pt x="5603" y="90"/>
                  </a:lnTo>
                  <a:lnTo>
                    <a:pt x="5656" y="90"/>
                  </a:lnTo>
                  <a:lnTo>
                    <a:pt x="5710" y="84"/>
                  </a:lnTo>
                  <a:lnTo>
                    <a:pt x="5740" y="78"/>
                  </a:lnTo>
                  <a:lnTo>
                    <a:pt x="5770" y="72"/>
                  </a:lnTo>
                  <a:lnTo>
                    <a:pt x="5770" y="90"/>
                  </a:lnTo>
                  <a:lnTo>
                    <a:pt x="5770" y="90"/>
                  </a:lnTo>
                  <a:lnTo>
                    <a:pt x="5740" y="96"/>
                  </a:lnTo>
                  <a:lnTo>
                    <a:pt x="5710" y="102"/>
                  </a:lnTo>
                  <a:lnTo>
                    <a:pt x="5656" y="108"/>
                  </a:lnTo>
                  <a:lnTo>
                    <a:pt x="5603" y="108"/>
                  </a:lnTo>
                  <a:lnTo>
                    <a:pt x="5555" y="108"/>
                  </a:lnTo>
                  <a:lnTo>
                    <a:pt x="5519" y="102"/>
                  </a:lnTo>
                  <a:lnTo>
                    <a:pt x="5501" y="102"/>
                  </a:lnTo>
                  <a:lnTo>
                    <a:pt x="5489" y="96"/>
                  </a:lnTo>
                  <a:lnTo>
                    <a:pt x="5477" y="90"/>
                  </a:lnTo>
                  <a:lnTo>
                    <a:pt x="5465" y="90"/>
                  </a:lnTo>
                  <a:lnTo>
                    <a:pt x="5465" y="84"/>
                  </a:lnTo>
                  <a:lnTo>
                    <a:pt x="5459" y="84"/>
                  </a:lnTo>
                  <a:lnTo>
                    <a:pt x="5459" y="78"/>
                  </a:lnTo>
                  <a:lnTo>
                    <a:pt x="5459" y="72"/>
                  </a:lnTo>
                  <a:lnTo>
                    <a:pt x="5459" y="66"/>
                  </a:lnTo>
                  <a:lnTo>
                    <a:pt x="5453" y="60"/>
                  </a:lnTo>
                  <a:lnTo>
                    <a:pt x="5453" y="54"/>
                  </a:lnTo>
                  <a:lnTo>
                    <a:pt x="5447" y="48"/>
                  </a:lnTo>
                  <a:lnTo>
                    <a:pt x="5435" y="42"/>
                  </a:lnTo>
                  <a:lnTo>
                    <a:pt x="5429" y="36"/>
                  </a:lnTo>
                  <a:lnTo>
                    <a:pt x="5423" y="36"/>
                  </a:lnTo>
                  <a:lnTo>
                    <a:pt x="5405" y="30"/>
                  </a:lnTo>
                  <a:lnTo>
                    <a:pt x="5393" y="30"/>
                  </a:lnTo>
                  <a:lnTo>
                    <a:pt x="5370" y="23"/>
                  </a:lnTo>
                  <a:lnTo>
                    <a:pt x="5346" y="24"/>
                  </a:lnTo>
                  <a:lnTo>
                    <a:pt x="5325" y="27"/>
                  </a:lnTo>
                  <a:lnTo>
                    <a:pt x="5298" y="29"/>
                  </a:lnTo>
                  <a:lnTo>
                    <a:pt x="5270" y="29"/>
                  </a:lnTo>
                  <a:lnTo>
                    <a:pt x="5247" y="26"/>
                  </a:lnTo>
                  <a:lnTo>
                    <a:pt x="5219" y="24"/>
                  </a:lnTo>
                  <a:lnTo>
                    <a:pt x="5199" y="21"/>
                  </a:lnTo>
                  <a:lnTo>
                    <a:pt x="5174" y="24"/>
                  </a:lnTo>
                </a:path>
              </a:pathLst>
            </a:custGeom>
            <a:gradFill rotWithShape="0">
              <a:gsLst>
                <a:gs pos="0">
                  <a:schemeClr val="accent2"/>
                </a:gs>
                <a:gs pos="50000">
                  <a:schemeClr val="accent2">
                    <a:gamma/>
                    <a:tint val="96863"/>
                    <a:invGamma/>
                  </a:schemeClr>
                </a:gs>
                <a:gs pos="100000">
                  <a:schemeClr val="accent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11288" name="Rectangle 24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00200"/>
            <a:ext cx="7772400" cy="1828800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11289" name="Rectangle 25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11290" name="Rectangle 26"/>
          <p:cNvSpPr>
            <a:spLocks noGrp="1" noChangeArrowheads="1"/>
          </p:cNvSpPr>
          <p:nvPr>
            <p:ph type="dt" sz="quarter" idx="2"/>
          </p:nvPr>
        </p:nvSpPr>
        <p:spPr>
          <a:xfrm>
            <a:off x="457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11291" name="Rectangle 27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11292" name="Rectangle 28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59D6180D-89D2-4BFD-8CE5-70714FA01212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3FF693C8-2499-4D08-B7AC-5954EA36AB54}" type="slidenum">
              <a:rPr lang="ru-RU"/>
              <a:pPr/>
              <a:t>‹#›</a:t>
            </a:fld>
            <a:endParaRPr lang="ru-RU"/>
          </a:p>
        </p:txBody>
      </p:sp>
      <p:sp>
        <p:nvSpPr>
          <p:cNvPr id="6" name="Дата 5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4A2C7990-D9AB-43EE-BAC6-0D3E113FC0F6}" type="slidenum">
              <a:rPr lang="ru-RU"/>
              <a:pPr/>
              <a:t>‹#›</a:t>
            </a:fld>
            <a:endParaRPr lang="ru-RU"/>
          </a:p>
        </p:txBody>
      </p:sp>
      <p:sp>
        <p:nvSpPr>
          <p:cNvPr id="6" name="Дата 5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12BB1FE4-4CE6-4AF9-AA10-7831DFC87BB3}" type="slidenum">
              <a:rPr lang="ru-RU"/>
              <a:pPr/>
              <a:t>‹#›</a:t>
            </a:fld>
            <a:endParaRPr lang="ru-RU"/>
          </a:p>
        </p:txBody>
      </p:sp>
      <p:sp>
        <p:nvSpPr>
          <p:cNvPr id="6" name="Дата 5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64343178-FF8B-4F56-BF5D-EF0D59057250}" type="slidenum">
              <a:rPr lang="ru-RU"/>
              <a:pPr/>
              <a:t>‹#›</a:t>
            </a:fld>
            <a:endParaRPr lang="ru-RU"/>
          </a:p>
        </p:txBody>
      </p:sp>
      <p:sp>
        <p:nvSpPr>
          <p:cNvPr id="6" name="Дата 5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A1C858E-02DD-44C2-83C7-D8E041F6195B}" type="slidenum">
              <a:rPr lang="ru-RU"/>
              <a:pPr/>
              <a:t>‹#›</a:t>
            </a:fld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2BA045C-BAAF-4B6D-870C-D91AA3079232}" type="slidenum">
              <a:rPr lang="ru-RU"/>
              <a:pPr/>
              <a:t>‹#›</a:t>
            </a:fld>
            <a:endParaRPr lang="ru-RU"/>
          </a:p>
        </p:txBody>
      </p:sp>
      <p:sp>
        <p:nvSpPr>
          <p:cNvPr id="9" name="Дата 8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FDF1F362-95FA-4E3A-B2B1-9D1F686127A1}" type="slidenum">
              <a:rPr lang="ru-RU"/>
              <a:pPr/>
              <a:t>‹#›</a:t>
            </a:fld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D8EC44A-AA50-4209-A3BD-CD90D5FEDFC9}" type="slidenum">
              <a:rPr lang="ru-RU"/>
              <a:pPr/>
              <a:t>‹#›</a:t>
            </a:fld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C2DAC553-FE93-4EDB-98C6-DB85A24E515A}" type="slidenum">
              <a:rPr lang="ru-RU"/>
              <a:pPr/>
              <a:t>‹#›</a:t>
            </a:fld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611F750B-DB57-44A5-BA29-123CCFB2FEEA}" type="slidenum">
              <a:rPr lang="ru-RU"/>
              <a:pPr/>
              <a:t>‹#›</a:t>
            </a:fld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42" name="Group 2"/>
          <p:cNvGrpSpPr>
            <a:grpSpLocks/>
          </p:cNvGrpSpPr>
          <p:nvPr/>
        </p:nvGrpSpPr>
        <p:grpSpPr bwMode="auto">
          <a:xfrm>
            <a:off x="0" y="0"/>
            <a:ext cx="9159875" cy="6858000"/>
            <a:chOff x="0" y="0"/>
            <a:chExt cx="5770" cy="4320"/>
          </a:xfrm>
        </p:grpSpPr>
        <p:sp>
          <p:nvSpPr>
            <p:cNvPr id="10243" name="Rectangle 3"/>
            <p:cNvSpPr>
              <a:spLocks noChangeArrowheads="1"/>
            </p:cNvSpPr>
            <p:nvPr userDrawn="1"/>
          </p:nvSpPr>
          <p:spPr bwMode="hidden">
            <a:xfrm>
              <a:off x="5232" y="1"/>
              <a:ext cx="528" cy="4319"/>
            </a:xfrm>
            <a:prstGeom prst="rect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tint val="94118"/>
                    <a:invGamma/>
                  </a:scheme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0244" name="Rectangle 4"/>
            <p:cNvSpPr>
              <a:spLocks noChangeArrowheads="1"/>
            </p:cNvSpPr>
            <p:nvPr userDrawn="1"/>
          </p:nvSpPr>
          <p:spPr bwMode="hidden">
            <a:xfrm>
              <a:off x="1056" y="0"/>
              <a:ext cx="192" cy="4320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0245" name="Rectangle 5"/>
            <p:cNvSpPr>
              <a:spLocks noChangeArrowheads="1"/>
            </p:cNvSpPr>
            <p:nvPr userDrawn="1"/>
          </p:nvSpPr>
          <p:spPr bwMode="hidden">
            <a:xfrm>
              <a:off x="1728" y="0"/>
              <a:ext cx="432" cy="4320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0246" name="Rectangle 6"/>
            <p:cNvSpPr>
              <a:spLocks noChangeArrowheads="1"/>
            </p:cNvSpPr>
            <p:nvPr userDrawn="1"/>
          </p:nvSpPr>
          <p:spPr bwMode="hidden">
            <a:xfrm>
              <a:off x="2256" y="0"/>
              <a:ext cx="240" cy="432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0247" name="Rectangle 7"/>
            <p:cNvSpPr>
              <a:spLocks noChangeArrowheads="1"/>
            </p:cNvSpPr>
            <p:nvPr userDrawn="1"/>
          </p:nvSpPr>
          <p:spPr bwMode="hidden">
            <a:xfrm>
              <a:off x="1344" y="0"/>
              <a:ext cx="384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0248" name="Rectangle 8"/>
            <p:cNvSpPr>
              <a:spLocks noChangeArrowheads="1"/>
            </p:cNvSpPr>
            <p:nvPr userDrawn="1"/>
          </p:nvSpPr>
          <p:spPr bwMode="hidden">
            <a:xfrm>
              <a:off x="480" y="0"/>
              <a:ext cx="576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0249" name="Rectangle 9"/>
            <p:cNvSpPr>
              <a:spLocks noChangeArrowheads="1"/>
            </p:cNvSpPr>
            <p:nvPr userDrawn="1"/>
          </p:nvSpPr>
          <p:spPr bwMode="hidden">
            <a:xfrm>
              <a:off x="288" y="0"/>
              <a:ext cx="192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50000">
                  <a:schemeClr val="bg2">
                    <a:gamma/>
                    <a:shade val="84706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0250" name="Rectangle 10"/>
            <p:cNvSpPr>
              <a:spLocks noChangeArrowheads="1"/>
            </p:cNvSpPr>
            <p:nvPr userDrawn="1"/>
          </p:nvSpPr>
          <p:spPr bwMode="hidden">
            <a:xfrm>
              <a:off x="0" y="0"/>
              <a:ext cx="288" cy="4320"/>
            </a:xfrm>
            <a:prstGeom prst="rect">
              <a:avLst/>
            </a:pr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0251" name="Rectangle 11"/>
            <p:cNvSpPr>
              <a:spLocks noChangeArrowheads="1"/>
            </p:cNvSpPr>
            <p:nvPr userDrawn="1"/>
          </p:nvSpPr>
          <p:spPr bwMode="hidden">
            <a:xfrm>
              <a:off x="2160" y="0"/>
              <a:ext cx="240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0252" name="Rectangle 12"/>
            <p:cNvSpPr>
              <a:spLocks noChangeArrowheads="1"/>
            </p:cNvSpPr>
            <p:nvPr userDrawn="1"/>
          </p:nvSpPr>
          <p:spPr bwMode="hidden">
            <a:xfrm>
              <a:off x="2784" y="0"/>
              <a:ext cx="528" cy="4320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0253" name="Rectangle 13"/>
            <p:cNvSpPr>
              <a:spLocks noChangeArrowheads="1"/>
            </p:cNvSpPr>
            <p:nvPr userDrawn="1"/>
          </p:nvSpPr>
          <p:spPr bwMode="hidden">
            <a:xfrm>
              <a:off x="1248" y="0"/>
              <a:ext cx="144" cy="4320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0254" name="Rectangle 14"/>
            <p:cNvSpPr>
              <a:spLocks noChangeArrowheads="1"/>
            </p:cNvSpPr>
            <p:nvPr userDrawn="1"/>
          </p:nvSpPr>
          <p:spPr bwMode="hidden">
            <a:xfrm>
              <a:off x="3300" y="0"/>
              <a:ext cx="252" cy="4320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0255" name="Rectangle 15"/>
            <p:cNvSpPr>
              <a:spLocks noChangeArrowheads="1"/>
            </p:cNvSpPr>
            <p:nvPr userDrawn="1"/>
          </p:nvSpPr>
          <p:spPr bwMode="hidden">
            <a:xfrm>
              <a:off x="4656" y="0"/>
              <a:ext cx="144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50000">
                  <a:schemeClr val="bg2">
                    <a:gamma/>
                    <a:shade val="96863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0256" name="Rectangle 16"/>
            <p:cNvSpPr>
              <a:spLocks noChangeArrowheads="1"/>
            </p:cNvSpPr>
            <p:nvPr userDrawn="1"/>
          </p:nvSpPr>
          <p:spPr bwMode="hidden">
            <a:xfrm>
              <a:off x="4608" y="0"/>
              <a:ext cx="672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accent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0257" name="Rectangle 17"/>
            <p:cNvSpPr>
              <a:spLocks noChangeArrowheads="1"/>
            </p:cNvSpPr>
            <p:nvPr userDrawn="1"/>
          </p:nvSpPr>
          <p:spPr bwMode="hidden">
            <a:xfrm>
              <a:off x="3504" y="0"/>
              <a:ext cx="624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0258" name="Rectangle 18"/>
            <p:cNvSpPr>
              <a:spLocks noChangeArrowheads="1"/>
            </p:cNvSpPr>
            <p:nvPr userDrawn="1"/>
          </p:nvSpPr>
          <p:spPr bwMode="hidden">
            <a:xfrm>
              <a:off x="3840" y="0"/>
              <a:ext cx="528" cy="4320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0259" name="Rectangle 19"/>
            <p:cNvSpPr>
              <a:spLocks noChangeArrowheads="1"/>
            </p:cNvSpPr>
            <p:nvPr userDrawn="1"/>
          </p:nvSpPr>
          <p:spPr bwMode="hidden">
            <a:xfrm>
              <a:off x="4368" y="0"/>
              <a:ext cx="240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50000">
                  <a:schemeClr val="bg2">
                    <a:gamma/>
                    <a:shade val="96863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0260" name="Rectangle 20"/>
            <p:cNvSpPr>
              <a:spLocks noChangeArrowheads="1"/>
            </p:cNvSpPr>
            <p:nvPr userDrawn="1"/>
          </p:nvSpPr>
          <p:spPr bwMode="hidden">
            <a:xfrm>
              <a:off x="2680" y="0"/>
              <a:ext cx="152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0261" name="Rectangle 21"/>
            <p:cNvSpPr>
              <a:spLocks noChangeArrowheads="1"/>
            </p:cNvSpPr>
            <p:nvPr userDrawn="1"/>
          </p:nvSpPr>
          <p:spPr bwMode="hidden">
            <a:xfrm>
              <a:off x="2366" y="0"/>
              <a:ext cx="336" cy="4320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0262" name="Freeform 22"/>
            <p:cNvSpPr>
              <a:spLocks/>
            </p:cNvSpPr>
            <p:nvPr userDrawn="1"/>
          </p:nvSpPr>
          <p:spPr bwMode="hidden">
            <a:xfrm>
              <a:off x="1" y="3875"/>
              <a:ext cx="5760" cy="445"/>
            </a:xfrm>
            <a:custGeom>
              <a:avLst/>
              <a:gdLst/>
              <a:ahLst/>
              <a:cxnLst>
                <a:cxn ang="0">
                  <a:pos x="5700" y="86"/>
                </a:cxn>
                <a:cxn ang="0">
                  <a:pos x="5508" y="86"/>
                </a:cxn>
                <a:cxn ang="0">
                  <a:pos x="5454" y="76"/>
                </a:cxn>
                <a:cxn ang="0">
                  <a:pos x="5448" y="65"/>
                </a:cxn>
                <a:cxn ang="0">
                  <a:pos x="5442" y="44"/>
                </a:cxn>
                <a:cxn ang="0">
                  <a:pos x="5414" y="18"/>
                </a:cxn>
                <a:cxn ang="0">
                  <a:pos x="5332" y="7"/>
                </a:cxn>
                <a:cxn ang="0">
                  <a:pos x="5051" y="22"/>
                </a:cxn>
                <a:cxn ang="0">
                  <a:pos x="4986" y="55"/>
                </a:cxn>
                <a:cxn ang="0">
                  <a:pos x="4854" y="102"/>
                </a:cxn>
                <a:cxn ang="0">
                  <a:pos x="4740" y="112"/>
                </a:cxn>
                <a:cxn ang="0">
                  <a:pos x="4662" y="91"/>
                </a:cxn>
                <a:cxn ang="0">
                  <a:pos x="4598" y="25"/>
                </a:cxn>
                <a:cxn ang="0">
                  <a:pos x="4514" y="9"/>
                </a:cxn>
                <a:cxn ang="0">
                  <a:pos x="4410" y="39"/>
                </a:cxn>
                <a:cxn ang="0">
                  <a:pos x="4236" y="81"/>
                </a:cxn>
                <a:cxn ang="0">
                  <a:pos x="4020" y="102"/>
                </a:cxn>
                <a:cxn ang="0">
                  <a:pos x="3810" y="102"/>
                </a:cxn>
                <a:cxn ang="0">
                  <a:pos x="3654" y="76"/>
                </a:cxn>
                <a:cxn ang="0">
                  <a:pos x="3594" y="50"/>
                </a:cxn>
                <a:cxn ang="0">
                  <a:pos x="3528" y="44"/>
                </a:cxn>
                <a:cxn ang="0">
                  <a:pos x="3480" y="55"/>
                </a:cxn>
                <a:cxn ang="0">
                  <a:pos x="3420" y="76"/>
                </a:cxn>
                <a:cxn ang="0">
                  <a:pos x="3048" y="112"/>
                </a:cxn>
                <a:cxn ang="0">
                  <a:pos x="2844" y="128"/>
                </a:cxn>
                <a:cxn ang="0">
                  <a:pos x="2742" y="117"/>
                </a:cxn>
                <a:cxn ang="0">
                  <a:pos x="2710" y="56"/>
                </a:cxn>
                <a:cxn ang="0">
                  <a:pos x="2658" y="50"/>
                </a:cxn>
                <a:cxn ang="0">
                  <a:pos x="2558" y="95"/>
                </a:cxn>
                <a:cxn ang="0">
                  <a:pos x="2444" y="109"/>
                </a:cxn>
                <a:cxn ang="0">
                  <a:pos x="2322" y="91"/>
                </a:cxn>
                <a:cxn ang="0">
                  <a:pos x="2274" y="70"/>
                </a:cxn>
                <a:cxn ang="0">
                  <a:pos x="2185" y="3"/>
                </a:cxn>
                <a:cxn ang="0">
                  <a:pos x="2048" y="64"/>
                </a:cxn>
                <a:cxn ang="0">
                  <a:pos x="1794" y="102"/>
                </a:cxn>
                <a:cxn ang="0">
                  <a:pos x="1560" y="91"/>
                </a:cxn>
                <a:cxn ang="0">
                  <a:pos x="1482" y="76"/>
                </a:cxn>
                <a:cxn ang="0">
                  <a:pos x="1428" y="50"/>
                </a:cxn>
                <a:cxn ang="0">
                  <a:pos x="1374" y="44"/>
                </a:cxn>
                <a:cxn ang="0">
                  <a:pos x="1308" y="55"/>
                </a:cxn>
                <a:cxn ang="0">
                  <a:pos x="1140" y="107"/>
                </a:cxn>
                <a:cxn ang="0">
                  <a:pos x="948" y="143"/>
                </a:cxn>
                <a:cxn ang="0">
                  <a:pos x="708" y="138"/>
                </a:cxn>
                <a:cxn ang="0">
                  <a:pos x="534" y="96"/>
                </a:cxn>
                <a:cxn ang="0">
                  <a:pos x="444" y="55"/>
                </a:cxn>
                <a:cxn ang="0">
                  <a:pos x="396" y="34"/>
                </a:cxn>
                <a:cxn ang="0">
                  <a:pos x="378" y="39"/>
                </a:cxn>
                <a:cxn ang="0">
                  <a:pos x="342" y="70"/>
                </a:cxn>
                <a:cxn ang="0">
                  <a:pos x="288" y="96"/>
                </a:cxn>
                <a:cxn ang="0">
                  <a:pos x="192" y="112"/>
                </a:cxn>
                <a:cxn ang="0">
                  <a:pos x="90" y="112"/>
                </a:cxn>
                <a:cxn ang="0">
                  <a:pos x="0" y="96"/>
                </a:cxn>
                <a:cxn ang="0">
                  <a:pos x="5760" y="445"/>
                </a:cxn>
              </a:cxnLst>
              <a:rect l="0" t="0" r="r" b="b"/>
              <a:pathLst>
                <a:path w="5760" h="445">
                  <a:moveTo>
                    <a:pt x="5760" y="445"/>
                  </a:moveTo>
                  <a:lnTo>
                    <a:pt x="5760" y="76"/>
                  </a:lnTo>
                  <a:lnTo>
                    <a:pt x="5730" y="81"/>
                  </a:lnTo>
                  <a:lnTo>
                    <a:pt x="5700" y="86"/>
                  </a:lnTo>
                  <a:lnTo>
                    <a:pt x="5646" y="91"/>
                  </a:lnTo>
                  <a:lnTo>
                    <a:pt x="5592" y="91"/>
                  </a:lnTo>
                  <a:lnTo>
                    <a:pt x="5544" y="91"/>
                  </a:lnTo>
                  <a:lnTo>
                    <a:pt x="5508" y="86"/>
                  </a:lnTo>
                  <a:lnTo>
                    <a:pt x="5490" y="86"/>
                  </a:lnTo>
                  <a:lnTo>
                    <a:pt x="5478" y="81"/>
                  </a:lnTo>
                  <a:lnTo>
                    <a:pt x="5466" y="76"/>
                  </a:lnTo>
                  <a:lnTo>
                    <a:pt x="5454" y="76"/>
                  </a:lnTo>
                  <a:lnTo>
                    <a:pt x="5454" y="70"/>
                  </a:lnTo>
                  <a:lnTo>
                    <a:pt x="5454" y="70"/>
                  </a:lnTo>
                  <a:lnTo>
                    <a:pt x="5448" y="70"/>
                  </a:lnTo>
                  <a:lnTo>
                    <a:pt x="5448" y="65"/>
                  </a:lnTo>
                  <a:lnTo>
                    <a:pt x="5448" y="60"/>
                  </a:lnTo>
                  <a:lnTo>
                    <a:pt x="5448" y="55"/>
                  </a:lnTo>
                  <a:lnTo>
                    <a:pt x="5442" y="50"/>
                  </a:lnTo>
                  <a:lnTo>
                    <a:pt x="5442" y="44"/>
                  </a:lnTo>
                  <a:lnTo>
                    <a:pt x="5436" y="39"/>
                  </a:lnTo>
                  <a:lnTo>
                    <a:pt x="5424" y="34"/>
                  </a:lnTo>
                  <a:lnTo>
                    <a:pt x="5418" y="29"/>
                  </a:lnTo>
                  <a:lnTo>
                    <a:pt x="5414" y="18"/>
                  </a:lnTo>
                  <a:lnTo>
                    <a:pt x="5401" y="16"/>
                  </a:lnTo>
                  <a:lnTo>
                    <a:pt x="5386" y="10"/>
                  </a:lnTo>
                  <a:lnTo>
                    <a:pt x="5368" y="7"/>
                  </a:lnTo>
                  <a:lnTo>
                    <a:pt x="5332" y="7"/>
                  </a:lnTo>
                  <a:lnTo>
                    <a:pt x="5246" y="10"/>
                  </a:lnTo>
                  <a:lnTo>
                    <a:pt x="5144" y="7"/>
                  </a:lnTo>
                  <a:lnTo>
                    <a:pt x="5090" y="16"/>
                  </a:lnTo>
                  <a:lnTo>
                    <a:pt x="5051" y="22"/>
                  </a:lnTo>
                  <a:lnTo>
                    <a:pt x="5036" y="30"/>
                  </a:lnTo>
                  <a:lnTo>
                    <a:pt x="5022" y="39"/>
                  </a:lnTo>
                  <a:lnTo>
                    <a:pt x="5010" y="44"/>
                  </a:lnTo>
                  <a:lnTo>
                    <a:pt x="4986" y="55"/>
                  </a:lnTo>
                  <a:lnTo>
                    <a:pt x="4950" y="70"/>
                  </a:lnTo>
                  <a:lnTo>
                    <a:pt x="4920" y="86"/>
                  </a:lnTo>
                  <a:lnTo>
                    <a:pt x="4884" y="96"/>
                  </a:lnTo>
                  <a:lnTo>
                    <a:pt x="4854" y="102"/>
                  </a:lnTo>
                  <a:lnTo>
                    <a:pt x="4824" y="107"/>
                  </a:lnTo>
                  <a:lnTo>
                    <a:pt x="4794" y="112"/>
                  </a:lnTo>
                  <a:lnTo>
                    <a:pt x="4764" y="112"/>
                  </a:lnTo>
                  <a:lnTo>
                    <a:pt x="4740" y="112"/>
                  </a:lnTo>
                  <a:lnTo>
                    <a:pt x="4716" y="107"/>
                  </a:lnTo>
                  <a:lnTo>
                    <a:pt x="4698" y="102"/>
                  </a:lnTo>
                  <a:lnTo>
                    <a:pt x="4674" y="96"/>
                  </a:lnTo>
                  <a:lnTo>
                    <a:pt x="4662" y="91"/>
                  </a:lnTo>
                  <a:lnTo>
                    <a:pt x="4644" y="86"/>
                  </a:lnTo>
                  <a:lnTo>
                    <a:pt x="4631" y="66"/>
                  </a:lnTo>
                  <a:lnTo>
                    <a:pt x="4617" y="42"/>
                  </a:lnTo>
                  <a:lnTo>
                    <a:pt x="4598" y="25"/>
                  </a:lnTo>
                  <a:lnTo>
                    <a:pt x="4584" y="13"/>
                  </a:lnTo>
                  <a:lnTo>
                    <a:pt x="4565" y="4"/>
                  </a:lnTo>
                  <a:lnTo>
                    <a:pt x="4535" y="3"/>
                  </a:lnTo>
                  <a:lnTo>
                    <a:pt x="4514" y="9"/>
                  </a:lnTo>
                  <a:lnTo>
                    <a:pt x="4494" y="18"/>
                  </a:lnTo>
                  <a:lnTo>
                    <a:pt x="4471" y="23"/>
                  </a:lnTo>
                  <a:lnTo>
                    <a:pt x="4440" y="29"/>
                  </a:lnTo>
                  <a:lnTo>
                    <a:pt x="4410" y="39"/>
                  </a:lnTo>
                  <a:lnTo>
                    <a:pt x="4374" y="50"/>
                  </a:lnTo>
                  <a:lnTo>
                    <a:pt x="4332" y="60"/>
                  </a:lnTo>
                  <a:lnTo>
                    <a:pt x="4284" y="76"/>
                  </a:lnTo>
                  <a:lnTo>
                    <a:pt x="4236" y="81"/>
                  </a:lnTo>
                  <a:lnTo>
                    <a:pt x="4183" y="91"/>
                  </a:lnTo>
                  <a:lnTo>
                    <a:pt x="4128" y="96"/>
                  </a:lnTo>
                  <a:lnTo>
                    <a:pt x="4074" y="102"/>
                  </a:lnTo>
                  <a:lnTo>
                    <a:pt x="4020" y="102"/>
                  </a:lnTo>
                  <a:lnTo>
                    <a:pt x="3966" y="102"/>
                  </a:lnTo>
                  <a:lnTo>
                    <a:pt x="3912" y="102"/>
                  </a:lnTo>
                  <a:lnTo>
                    <a:pt x="3858" y="102"/>
                  </a:lnTo>
                  <a:lnTo>
                    <a:pt x="3810" y="102"/>
                  </a:lnTo>
                  <a:lnTo>
                    <a:pt x="3762" y="96"/>
                  </a:lnTo>
                  <a:lnTo>
                    <a:pt x="3726" y="91"/>
                  </a:lnTo>
                  <a:lnTo>
                    <a:pt x="3684" y="81"/>
                  </a:lnTo>
                  <a:lnTo>
                    <a:pt x="3654" y="76"/>
                  </a:lnTo>
                  <a:lnTo>
                    <a:pt x="3642" y="70"/>
                  </a:lnTo>
                  <a:lnTo>
                    <a:pt x="3630" y="65"/>
                  </a:lnTo>
                  <a:lnTo>
                    <a:pt x="3612" y="60"/>
                  </a:lnTo>
                  <a:lnTo>
                    <a:pt x="3594" y="50"/>
                  </a:lnTo>
                  <a:lnTo>
                    <a:pt x="3576" y="50"/>
                  </a:lnTo>
                  <a:lnTo>
                    <a:pt x="3558" y="44"/>
                  </a:lnTo>
                  <a:lnTo>
                    <a:pt x="3540" y="44"/>
                  </a:lnTo>
                  <a:lnTo>
                    <a:pt x="3528" y="44"/>
                  </a:lnTo>
                  <a:lnTo>
                    <a:pt x="3516" y="50"/>
                  </a:lnTo>
                  <a:lnTo>
                    <a:pt x="3504" y="50"/>
                  </a:lnTo>
                  <a:lnTo>
                    <a:pt x="3492" y="55"/>
                  </a:lnTo>
                  <a:lnTo>
                    <a:pt x="3480" y="55"/>
                  </a:lnTo>
                  <a:lnTo>
                    <a:pt x="3468" y="65"/>
                  </a:lnTo>
                  <a:lnTo>
                    <a:pt x="3456" y="70"/>
                  </a:lnTo>
                  <a:lnTo>
                    <a:pt x="3450" y="70"/>
                  </a:lnTo>
                  <a:lnTo>
                    <a:pt x="3420" y="76"/>
                  </a:lnTo>
                  <a:lnTo>
                    <a:pt x="3330" y="81"/>
                  </a:lnTo>
                  <a:lnTo>
                    <a:pt x="3204" y="91"/>
                  </a:lnTo>
                  <a:lnTo>
                    <a:pt x="3126" y="102"/>
                  </a:lnTo>
                  <a:lnTo>
                    <a:pt x="3048" y="112"/>
                  </a:lnTo>
                  <a:lnTo>
                    <a:pt x="2970" y="123"/>
                  </a:lnTo>
                  <a:lnTo>
                    <a:pt x="2904" y="128"/>
                  </a:lnTo>
                  <a:lnTo>
                    <a:pt x="2868" y="128"/>
                  </a:lnTo>
                  <a:lnTo>
                    <a:pt x="2844" y="128"/>
                  </a:lnTo>
                  <a:lnTo>
                    <a:pt x="2814" y="128"/>
                  </a:lnTo>
                  <a:lnTo>
                    <a:pt x="2790" y="128"/>
                  </a:lnTo>
                  <a:lnTo>
                    <a:pt x="2766" y="123"/>
                  </a:lnTo>
                  <a:lnTo>
                    <a:pt x="2742" y="117"/>
                  </a:lnTo>
                  <a:lnTo>
                    <a:pt x="2724" y="112"/>
                  </a:lnTo>
                  <a:lnTo>
                    <a:pt x="2706" y="107"/>
                  </a:lnTo>
                  <a:lnTo>
                    <a:pt x="2704" y="83"/>
                  </a:lnTo>
                  <a:lnTo>
                    <a:pt x="2710" y="56"/>
                  </a:lnTo>
                  <a:lnTo>
                    <a:pt x="2710" y="36"/>
                  </a:lnTo>
                  <a:lnTo>
                    <a:pt x="2696" y="25"/>
                  </a:lnTo>
                  <a:lnTo>
                    <a:pt x="2672" y="36"/>
                  </a:lnTo>
                  <a:lnTo>
                    <a:pt x="2658" y="50"/>
                  </a:lnTo>
                  <a:lnTo>
                    <a:pt x="2638" y="60"/>
                  </a:lnTo>
                  <a:lnTo>
                    <a:pt x="2614" y="76"/>
                  </a:lnTo>
                  <a:lnTo>
                    <a:pt x="2590" y="84"/>
                  </a:lnTo>
                  <a:lnTo>
                    <a:pt x="2558" y="95"/>
                  </a:lnTo>
                  <a:lnTo>
                    <a:pt x="2536" y="98"/>
                  </a:lnTo>
                  <a:lnTo>
                    <a:pt x="2508" y="102"/>
                  </a:lnTo>
                  <a:lnTo>
                    <a:pt x="2478" y="105"/>
                  </a:lnTo>
                  <a:lnTo>
                    <a:pt x="2444" y="109"/>
                  </a:lnTo>
                  <a:lnTo>
                    <a:pt x="2410" y="110"/>
                  </a:lnTo>
                  <a:lnTo>
                    <a:pt x="2374" y="107"/>
                  </a:lnTo>
                  <a:lnTo>
                    <a:pt x="2348" y="103"/>
                  </a:lnTo>
                  <a:lnTo>
                    <a:pt x="2322" y="91"/>
                  </a:lnTo>
                  <a:lnTo>
                    <a:pt x="2304" y="86"/>
                  </a:lnTo>
                  <a:lnTo>
                    <a:pt x="2292" y="81"/>
                  </a:lnTo>
                  <a:lnTo>
                    <a:pt x="2286" y="76"/>
                  </a:lnTo>
                  <a:lnTo>
                    <a:pt x="2274" y="70"/>
                  </a:lnTo>
                  <a:lnTo>
                    <a:pt x="2268" y="65"/>
                  </a:lnTo>
                  <a:lnTo>
                    <a:pt x="2246" y="18"/>
                  </a:lnTo>
                  <a:lnTo>
                    <a:pt x="2224" y="0"/>
                  </a:lnTo>
                  <a:lnTo>
                    <a:pt x="2185" y="3"/>
                  </a:lnTo>
                  <a:lnTo>
                    <a:pt x="2156" y="16"/>
                  </a:lnTo>
                  <a:lnTo>
                    <a:pt x="2126" y="22"/>
                  </a:lnTo>
                  <a:lnTo>
                    <a:pt x="2081" y="49"/>
                  </a:lnTo>
                  <a:lnTo>
                    <a:pt x="2048" y="64"/>
                  </a:lnTo>
                  <a:lnTo>
                    <a:pt x="2018" y="76"/>
                  </a:lnTo>
                  <a:lnTo>
                    <a:pt x="1986" y="96"/>
                  </a:lnTo>
                  <a:lnTo>
                    <a:pt x="1896" y="102"/>
                  </a:lnTo>
                  <a:lnTo>
                    <a:pt x="1794" y="102"/>
                  </a:lnTo>
                  <a:lnTo>
                    <a:pt x="1692" y="102"/>
                  </a:lnTo>
                  <a:lnTo>
                    <a:pt x="1644" y="102"/>
                  </a:lnTo>
                  <a:lnTo>
                    <a:pt x="1602" y="96"/>
                  </a:lnTo>
                  <a:lnTo>
                    <a:pt x="1560" y="91"/>
                  </a:lnTo>
                  <a:lnTo>
                    <a:pt x="1524" y="86"/>
                  </a:lnTo>
                  <a:lnTo>
                    <a:pt x="1506" y="86"/>
                  </a:lnTo>
                  <a:lnTo>
                    <a:pt x="1494" y="81"/>
                  </a:lnTo>
                  <a:lnTo>
                    <a:pt x="1482" y="76"/>
                  </a:lnTo>
                  <a:lnTo>
                    <a:pt x="1476" y="70"/>
                  </a:lnTo>
                  <a:lnTo>
                    <a:pt x="1458" y="65"/>
                  </a:lnTo>
                  <a:lnTo>
                    <a:pt x="1440" y="55"/>
                  </a:lnTo>
                  <a:lnTo>
                    <a:pt x="1428" y="50"/>
                  </a:lnTo>
                  <a:lnTo>
                    <a:pt x="1410" y="50"/>
                  </a:lnTo>
                  <a:lnTo>
                    <a:pt x="1398" y="44"/>
                  </a:lnTo>
                  <a:lnTo>
                    <a:pt x="1386" y="44"/>
                  </a:lnTo>
                  <a:lnTo>
                    <a:pt x="1374" y="44"/>
                  </a:lnTo>
                  <a:lnTo>
                    <a:pt x="1356" y="44"/>
                  </a:lnTo>
                  <a:lnTo>
                    <a:pt x="1344" y="44"/>
                  </a:lnTo>
                  <a:lnTo>
                    <a:pt x="1332" y="50"/>
                  </a:lnTo>
                  <a:lnTo>
                    <a:pt x="1308" y="55"/>
                  </a:lnTo>
                  <a:lnTo>
                    <a:pt x="1260" y="70"/>
                  </a:lnTo>
                  <a:lnTo>
                    <a:pt x="1218" y="86"/>
                  </a:lnTo>
                  <a:lnTo>
                    <a:pt x="1176" y="96"/>
                  </a:lnTo>
                  <a:lnTo>
                    <a:pt x="1140" y="107"/>
                  </a:lnTo>
                  <a:lnTo>
                    <a:pt x="1098" y="117"/>
                  </a:lnTo>
                  <a:lnTo>
                    <a:pt x="1062" y="128"/>
                  </a:lnTo>
                  <a:lnTo>
                    <a:pt x="1020" y="133"/>
                  </a:lnTo>
                  <a:lnTo>
                    <a:pt x="948" y="143"/>
                  </a:lnTo>
                  <a:lnTo>
                    <a:pt x="882" y="149"/>
                  </a:lnTo>
                  <a:lnTo>
                    <a:pt x="822" y="149"/>
                  </a:lnTo>
                  <a:lnTo>
                    <a:pt x="762" y="143"/>
                  </a:lnTo>
                  <a:lnTo>
                    <a:pt x="708" y="138"/>
                  </a:lnTo>
                  <a:lnTo>
                    <a:pt x="654" y="128"/>
                  </a:lnTo>
                  <a:lnTo>
                    <a:pt x="612" y="117"/>
                  </a:lnTo>
                  <a:lnTo>
                    <a:pt x="570" y="107"/>
                  </a:lnTo>
                  <a:lnTo>
                    <a:pt x="534" y="96"/>
                  </a:lnTo>
                  <a:lnTo>
                    <a:pt x="504" y="86"/>
                  </a:lnTo>
                  <a:lnTo>
                    <a:pt x="480" y="76"/>
                  </a:lnTo>
                  <a:lnTo>
                    <a:pt x="462" y="65"/>
                  </a:lnTo>
                  <a:lnTo>
                    <a:pt x="444" y="55"/>
                  </a:lnTo>
                  <a:lnTo>
                    <a:pt x="426" y="44"/>
                  </a:lnTo>
                  <a:lnTo>
                    <a:pt x="408" y="34"/>
                  </a:lnTo>
                  <a:lnTo>
                    <a:pt x="402" y="34"/>
                  </a:lnTo>
                  <a:lnTo>
                    <a:pt x="396" y="34"/>
                  </a:lnTo>
                  <a:lnTo>
                    <a:pt x="390" y="34"/>
                  </a:lnTo>
                  <a:lnTo>
                    <a:pt x="390" y="34"/>
                  </a:lnTo>
                  <a:lnTo>
                    <a:pt x="384" y="34"/>
                  </a:lnTo>
                  <a:lnTo>
                    <a:pt x="378" y="39"/>
                  </a:lnTo>
                  <a:lnTo>
                    <a:pt x="372" y="44"/>
                  </a:lnTo>
                  <a:lnTo>
                    <a:pt x="360" y="55"/>
                  </a:lnTo>
                  <a:lnTo>
                    <a:pt x="348" y="65"/>
                  </a:lnTo>
                  <a:lnTo>
                    <a:pt x="342" y="70"/>
                  </a:lnTo>
                  <a:lnTo>
                    <a:pt x="336" y="76"/>
                  </a:lnTo>
                  <a:lnTo>
                    <a:pt x="324" y="86"/>
                  </a:lnTo>
                  <a:lnTo>
                    <a:pt x="306" y="91"/>
                  </a:lnTo>
                  <a:lnTo>
                    <a:pt x="288" y="96"/>
                  </a:lnTo>
                  <a:lnTo>
                    <a:pt x="264" y="102"/>
                  </a:lnTo>
                  <a:lnTo>
                    <a:pt x="240" y="107"/>
                  </a:lnTo>
                  <a:lnTo>
                    <a:pt x="216" y="112"/>
                  </a:lnTo>
                  <a:lnTo>
                    <a:pt x="192" y="112"/>
                  </a:lnTo>
                  <a:lnTo>
                    <a:pt x="168" y="117"/>
                  </a:lnTo>
                  <a:lnTo>
                    <a:pt x="145" y="117"/>
                  </a:lnTo>
                  <a:lnTo>
                    <a:pt x="120" y="117"/>
                  </a:lnTo>
                  <a:lnTo>
                    <a:pt x="90" y="112"/>
                  </a:lnTo>
                  <a:lnTo>
                    <a:pt x="66" y="112"/>
                  </a:lnTo>
                  <a:lnTo>
                    <a:pt x="42" y="107"/>
                  </a:lnTo>
                  <a:lnTo>
                    <a:pt x="24" y="102"/>
                  </a:lnTo>
                  <a:lnTo>
                    <a:pt x="0" y="96"/>
                  </a:lnTo>
                  <a:lnTo>
                    <a:pt x="0" y="445"/>
                  </a:lnTo>
                  <a:lnTo>
                    <a:pt x="5760" y="445"/>
                  </a:lnTo>
                  <a:lnTo>
                    <a:pt x="5760" y="445"/>
                  </a:lnTo>
                  <a:lnTo>
                    <a:pt x="5760" y="445"/>
                  </a:lnTo>
                </a:path>
              </a:pathLst>
            </a:custGeom>
            <a:solidFill>
              <a:schemeClr val="accent2">
                <a:alpha val="50000"/>
              </a:schemeClr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0263" name="Freeform 23"/>
            <p:cNvSpPr>
              <a:spLocks/>
            </p:cNvSpPr>
            <p:nvPr userDrawn="1"/>
          </p:nvSpPr>
          <p:spPr bwMode="hidden">
            <a:xfrm>
              <a:off x="0" y="3867"/>
              <a:ext cx="5770" cy="174"/>
            </a:xfrm>
            <a:custGeom>
              <a:avLst/>
              <a:gdLst/>
              <a:ahLst/>
              <a:cxnLst>
                <a:cxn ang="0">
                  <a:pos x="4993" y="66"/>
                </a:cxn>
                <a:cxn ang="0">
                  <a:pos x="4771" y="132"/>
                </a:cxn>
                <a:cxn ang="0">
                  <a:pos x="4640" y="96"/>
                </a:cxn>
                <a:cxn ang="0">
                  <a:pos x="4598" y="36"/>
                </a:cxn>
                <a:cxn ang="0">
                  <a:pos x="4478" y="30"/>
                </a:cxn>
                <a:cxn ang="0">
                  <a:pos x="4186" y="108"/>
                </a:cxn>
                <a:cxn ang="0">
                  <a:pos x="3815" y="120"/>
                </a:cxn>
                <a:cxn ang="0">
                  <a:pos x="3617" y="72"/>
                </a:cxn>
                <a:cxn ang="0">
                  <a:pos x="3510" y="60"/>
                </a:cxn>
                <a:cxn ang="0">
                  <a:pos x="3336" y="96"/>
                </a:cxn>
                <a:cxn ang="0">
                  <a:pos x="2846" y="150"/>
                </a:cxn>
                <a:cxn ang="0">
                  <a:pos x="2703" y="96"/>
                </a:cxn>
                <a:cxn ang="0">
                  <a:pos x="2619" y="90"/>
                </a:cxn>
                <a:cxn ang="0">
                  <a:pos x="2416" y="132"/>
                </a:cxn>
                <a:cxn ang="0">
                  <a:pos x="2278" y="84"/>
                </a:cxn>
                <a:cxn ang="0">
                  <a:pos x="2151" y="36"/>
                </a:cxn>
                <a:cxn ang="0">
                  <a:pos x="1947" y="120"/>
                </a:cxn>
                <a:cxn ang="0">
                  <a:pos x="1525" y="102"/>
                </a:cxn>
                <a:cxn ang="0">
                  <a:pos x="1429" y="60"/>
                </a:cxn>
                <a:cxn ang="0">
                  <a:pos x="1333" y="60"/>
                </a:cxn>
                <a:cxn ang="0">
                  <a:pos x="1058" y="150"/>
                </a:cxn>
                <a:cxn ang="0">
                  <a:pos x="652" y="150"/>
                </a:cxn>
                <a:cxn ang="0">
                  <a:pos x="442" y="66"/>
                </a:cxn>
                <a:cxn ang="0">
                  <a:pos x="377" y="48"/>
                </a:cxn>
                <a:cxn ang="0">
                  <a:pos x="305" y="108"/>
                </a:cxn>
                <a:cxn ang="0">
                  <a:pos x="144" y="138"/>
                </a:cxn>
                <a:cxn ang="0">
                  <a:pos x="0" y="96"/>
                </a:cxn>
                <a:cxn ang="0">
                  <a:pos x="167" y="120"/>
                </a:cxn>
                <a:cxn ang="0">
                  <a:pos x="323" y="84"/>
                </a:cxn>
                <a:cxn ang="0">
                  <a:pos x="383" y="24"/>
                </a:cxn>
                <a:cxn ang="0">
                  <a:pos x="460" y="60"/>
                </a:cxn>
                <a:cxn ang="0">
                  <a:pos x="706" y="144"/>
                </a:cxn>
                <a:cxn ang="0">
                  <a:pos x="1100" y="120"/>
                </a:cxn>
                <a:cxn ang="0">
                  <a:pos x="1345" y="36"/>
                </a:cxn>
                <a:cxn ang="0">
                  <a:pos x="1441" y="48"/>
                </a:cxn>
                <a:cxn ang="0">
                  <a:pos x="1561" y="90"/>
                </a:cxn>
                <a:cxn ang="0">
                  <a:pos x="1971" y="96"/>
                </a:cxn>
                <a:cxn ang="0">
                  <a:pos x="2235" y="3"/>
                </a:cxn>
                <a:cxn ang="0">
                  <a:pos x="2350" y="102"/>
                </a:cxn>
                <a:cxn ang="0">
                  <a:pos x="2559" y="96"/>
                </a:cxn>
                <a:cxn ang="0">
                  <a:pos x="2715" y="24"/>
                </a:cxn>
                <a:cxn ang="0">
                  <a:pos x="2792" y="132"/>
                </a:cxn>
                <a:cxn ang="0">
                  <a:pos x="3127" y="102"/>
                </a:cxn>
                <a:cxn ang="0">
                  <a:pos x="3486" y="48"/>
                </a:cxn>
                <a:cxn ang="0">
                  <a:pos x="3582" y="42"/>
                </a:cxn>
                <a:cxn ang="0">
                  <a:pos x="3731" y="90"/>
                </a:cxn>
                <a:cxn ang="0">
                  <a:pos x="4078" y="102"/>
                </a:cxn>
                <a:cxn ang="0">
                  <a:pos x="4419" y="30"/>
                </a:cxn>
                <a:cxn ang="0">
                  <a:pos x="4574" y="6"/>
                </a:cxn>
                <a:cxn ang="0">
                  <a:pos x="4628" y="60"/>
                </a:cxn>
                <a:cxn ang="0">
                  <a:pos x="4724" y="108"/>
                </a:cxn>
                <a:cxn ang="0">
                  <a:pos x="4927" y="84"/>
                </a:cxn>
                <a:cxn ang="0">
                  <a:pos x="5118" y="14"/>
                </a:cxn>
                <a:cxn ang="0">
                  <a:pos x="5280" y="9"/>
                </a:cxn>
                <a:cxn ang="0">
                  <a:pos x="5453" y="36"/>
                </a:cxn>
                <a:cxn ang="0">
                  <a:pos x="5465" y="72"/>
                </a:cxn>
                <a:cxn ang="0">
                  <a:pos x="5656" y="90"/>
                </a:cxn>
                <a:cxn ang="0">
                  <a:pos x="5710" y="102"/>
                </a:cxn>
                <a:cxn ang="0">
                  <a:pos x="5477" y="90"/>
                </a:cxn>
                <a:cxn ang="0">
                  <a:pos x="5453" y="60"/>
                </a:cxn>
                <a:cxn ang="0">
                  <a:pos x="5393" y="30"/>
                </a:cxn>
                <a:cxn ang="0">
                  <a:pos x="5219" y="24"/>
                </a:cxn>
              </a:cxnLst>
              <a:rect l="0" t="0" r="r" b="b"/>
              <a:pathLst>
                <a:path w="5770" h="174">
                  <a:moveTo>
                    <a:pt x="5151" y="24"/>
                  </a:moveTo>
                  <a:lnTo>
                    <a:pt x="5127" y="26"/>
                  </a:lnTo>
                  <a:lnTo>
                    <a:pt x="5082" y="30"/>
                  </a:lnTo>
                  <a:lnTo>
                    <a:pt x="5049" y="38"/>
                  </a:lnTo>
                  <a:lnTo>
                    <a:pt x="5029" y="48"/>
                  </a:lnTo>
                  <a:lnTo>
                    <a:pt x="5017" y="54"/>
                  </a:lnTo>
                  <a:lnTo>
                    <a:pt x="4993" y="66"/>
                  </a:lnTo>
                  <a:lnTo>
                    <a:pt x="4957" y="84"/>
                  </a:lnTo>
                  <a:lnTo>
                    <a:pt x="4927" y="102"/>
                  </a:lnTo>
                  <a:lnTo>
                    <a:pt x="4891" y="114"/>
                  </a:lnTo>
                  <a:lnTo>
                    <a:pt x="4861" y="120"/>
                  </a:lnTo>
                  <a:lnTo>
                    <a:pt x="4831" y="126"/>
                  </a:lnTo>
                  <a:lnTo>
                    <a:pt x="4801" y="132"/>
                  </a:lnTo>
                  <a:lnTo>
                    <a:pt x="4771" y="132"/>
                  </a:lnTo>
                  <a:lnTo>
                    <a:pt x="4748" y="132"/>
                  </a:lnTo>
                  <a:lnTo>
                    <a:pt x="4724" y="126"/>
                  </a:lnTo>
                  <a:lnTo>
                    <a:pt x="4706" y="120"/>
                  </a:lnTo>
                  <a:lnTo>
                    <a:pt x="4682" y="114"/>
                  </a:lnTo>
                  <a:lnTo>
                    <a:pt x="4670" y="108"/>
                  </a:lnTo>
                  <a:lnTo>
                    <a:pt x="4652" y="102"/>
                  </a:lnTo>
                  <a:lnTo>
                    <a:pt x="4640" y="96"/>
                  </a:lnTo>
                  <a:lnTo>
                    <a:pt x="4634" y="84"/>
                  </a:lnTo>
                  <a:lnTo>
                    <a:pt x="4628" y="78"/>
                  </a:lnTo>
                  <a:lnTo>
                    <a:pt x="4622" y="66"/>
                  </a:lnTo>
                  <a:lnTo>
                    <a:pt x="4616" y="54"/>
                  </a:lnTo>
                  <a:lnTo>
                    <a:pt x="4610" y="48"/>
                  </a:lnTo>
                  <a:lnTo>
                    <a:pt x="4604" y="42"/>
                  </a:lnTo>
                  <a:lnTo>
                    <a:pt x="4598" y="36"/>
                  </a:lnTo>
                  <a:lnTo>
                    <a:pt x="4586" y="30"/>
                  </a:lnTo>
                  <a:lnTo>
                    <a:pt x="4574" y="24"/>
                  </a:lnTo>
                  <a:lnTo>
                    <a:pt x="4562" y="18"/>
                  </a:lnTo>
                  <a:lnTo>
                    <a:pt x="4544" y="18"/>
                  </a:lnTo>
                  <a:lnTo>
                    <a:pt x="4526" y="18"/>
                  </a:lnTo>
                  <a:lnTo>
                    <a:pt x="4502" y="24"/>
                  </a:lnTo>
                  <a:lnTo>
                    <a:pt x="4478" y="30"/>
                  </a:lnTo>
                  <a:lnTo>
                    <a:pt x="4449" y="36"/>
                  </a:lnTo>
                  <a:lnTo>
                    <a:pt x="4419" y="48"/>
                  </a:lnTo>
                  <a:lnTo>
                    <a:pt x="4383" y="60"/>
                  </a:lnTo>
                  <a:lnTo>
                    <a:pt x="4341" y="72"/>
                  </a:lnTo>
                  <a:lnTo>
                    <a:pt x="4287" y="90"/>
                  </a:lnTo>
                  <a:lnTo>
                    <a:pt x="4239" y="96"/>
                  </a:lnTo>
                  <a:lnTo>
                    <a:pt x="4186" y="108"/>
                  </a:lnTo>
                  <a:lnTo>
                    <a:pt x="4132" y="114"/>
                  </a:lnTo>
                  <a:lnTo>
                    <a:pt x="4078" y="120"/>
                  </a:lnTo>
                  <a:lnTo>
                    <a:pt x="4024" y="120"/>
                  </a:lnTo>
                  <a:lnTo>
                    <a:pt x="3970" y="120"/>
                  </a:lnTo>
                  <a:lnTo>
                    <a:pt x="3916" y="120"/>
                  </a:lnTo>
                  <a:lnTo>
                    <a:pt x="3863" y="120"/>
                  </a:lnTo>
                  <a:lnTo>
                    <a:pt x="3815" y="120"/>
                  </a:lnTo>
                  <a:lnTo>
                    <a:pt x="3767" y="114"/>
                  </a:lnTo>
                  <a:lnTo>
                    <a:pt x="3731" y="108"/>
                  </a:lnTo>
                  <a:lnTo>
                    <a:pt x="3689" y="96"/>
                  </a:lnTo>
                  <a:lnTo>
                    <a:pt x="3659" y="90"/>
                  </a:lnTo>
                  <a:lnTo>
                    <a:pt x="3647" y="84"/>
                  </a:lnTo>
                  <a:lnTo>
                    <a:pt x="3635" y="78"/>
                  </a:lnTo>
                  <a:lnTo>
                    <a:pt x="3617" y="72"/>
                  </a:lnTo>
                  <a:lnTo>
                    <a:pt x="3600" y="60"/>
                  </a:lnTo>
                  <a:lnTo>
                    <a:pt x="3582" y="60"/>
                  </a:lnTo>
                  <a:lnTo>
                    <a:pt x="3564" y="54"/>
                  </a:lnTo>
                  <a:lnTo>
                    <a:pt x="3546" y="54"/>
                  </a:lnTo>
                  <a:lnTo>
                    <a:pt x="3534" y="54"/>
                  </a:lnTo>
                  <a:lnTo>
                    <a:pt x="3522" y="60"/>
                  </a:lnTo>
                  <a:lnTo>
                    <a:pt x="3510" y="60"/>
                  </a:lnTo>
                  <a:lnTo>
                    <a:pt x="3498" y="66"/>
                  </a:lnTo>
                  <a:lnTo>
                    <a:pt x="3486" y="66"/>
                  </a:lnTo>
                  <a:lnTo>
                    <a:pt x="3474" y="78"/>
                  </a:lnTo>
                  <a:lnTo>
                    <a:pt x="3462" y="84"/>
                  </a:lnTo>
                  <a:lnTo>
                    <a:pt x="3456" y="84"/>
                  </a:lnTo>
                  <a:lnTo>
                    <a:pt x="3426" y="90"/>
                  </a:lnTo>
                  <a:lnTo>
                    <a:pt x="3336" y="96"/>
                  </a:lnTo>
                  <a:lnTo>
                    <a:pt x="3205" y="108"/>
                  </a:lnTo>
                  <a:lnTo>
                    <a:pt x="3127" y="120"/>
                  </a:lnTo>
                  <a:lnTo>
                    <a:pt x="3049" y="132"/>
                  </a:lnTo>
                  <a:lnTo>
                    <a:pt x="2972" y="144"/>
                  </a:lnTo>
                  <a:lnTo>
                    <a:pt x="2906" y="150"/>
                  </a:lnTo>
                  <a:lnTo>
                    <a:pt x="2870" y="150"/>
                  </a:lnTo>
                  <a:lnTo>
                    <a:pt x="2846" y="150"/>
                  </a:lnTo>
                  <a:lnTo>
                    <a:pt x="2816" y="150"/>
                  </a:lnTo>
                  <a:lnTo>
                    <a:pt x="2792" y="150"/>
                  </a:lnTo>
                  <a:lnTo>
                    <a:pt x="2768" y="144"/>
                  </a:lnTo>
                  <a:lnTo>
                    <a:pt x="2744" y="138"/>
                  </a:lnTo>
                  <a:lnTo>
                    <a:pt x="2727" y="132"/>
                  </a:lnTo>
                  <a:lnTo>
                    <a:pt x="2709" y="126"/>
                  </a:lnTo>
                  <a:lnTo>
                    <a:pt x="2703" y="96"/>
                  </a:lnTo>
                  <a:lnTo>
                    <a:pt x="2703" y="78"/>
                  </a:lnTo>
                  <a:lnTo>
                    <a:pt x="2709" y="42"/>
                  </a:lnTo>
                  <a:lnTo>
                    <a:pt x="2697" y="36"/>
                  </a:lnTo>
                  <a:lnTo>
                    <a:pt x="2673" y="42"/>
                  </a:lnTo>
                  <a:lnTo>
                    <a:pt x="2661" y="60"/>
                  </a:lnTo>
                  <a:lnTo>
                    <a:pt x="2643" y="72"/>
                  </a:lnTo>
                  <a:lnTo>
                    <a:pt x="2619" y="90"/>
                  </a:lnTo>
                  <a:lnTo>
                    <a:pt x="2595" y="102"/>
                  </a:lnTo>
                  <a:lnTo>
                    <a:pt x="2559" y="114"/>
                  </a:lnTo>
                  <a:lnTo>
                    <a:pt x="2541" y="114"/>
                  </a:lnTo>
                  <a:lnTo>
                    <a:pt x="2511" y="120"/>
                  </a:lnTo>
                  <a:lnTo>
                    <a:pt x="2481" y="126"/>
                  </a:lnTo>
                  <a:lnTo>
                    <a:pt x="2446" y="126"/>
                  </a:lnTo>
                  <a:lnTo>
                    <a:pt x="2416" y="132"/>
                  </a:lnTo>
                  <a:lnTo>
                    <a:pt x="2380" y="126"/>
                  </a:lnTo>
                  <a:lnTo>
                    <a:pt x="2350" y="120"/>
                  </a:lnTo>
                  <a:lnTo>
                    <a:pt x="2326" y="108"/>
                  </a:lnTo>
                  <a:lnTo>
                    <a:pt x="2308" y="102"/>
                  </a:lnTo>
                  <a:lnTo>
                    <a:pt x="2296" y="96"/>
                  </a:lnTo>
                  <a:lnTo>
                    <a:pt x="2290" y="90"/>
                  </a:lnTo>
                  <a:lnTo>
                    <a:pt x="2278" y="84"/>
                  </a:lnTo>
                  <a:lnTo>
                    <a:pt x="2272" y="78"/>
                  </a:lnTo>
                  <a:lnTo>
                    <a:pt x="2250" y="57"/>
                  </a:lnTo>
                  <a:lnTo>
                    <a:pt x="2243" y="35"/>
                  </a:lnTo>
                  <a:lnTo>
                    <a:pt x="2228" y="18"/>
                  </a:lnTo>
                  <a:lnTo>
                    <a:pt x="2208" y="18"/>
                  </a:lnTo>
                  <a:lnTo>
                    <a:pt x="2172" y="24"/>
                  </a:lnTo>
                  <a:lnTo>
                    <a:pt x="2151" y="36"/>
                  </a:lnTo>
                  <a:lnTo>
                    <a:pt x="2127" y="51"/>
                  </a:lnTo>
                  <a:lnTo>
                    <a:pt x="2097" y="60"/>
                  </a:lnTo>
                  <a:lnTo>
                    <a:pt x="2073" y="72"/>
                  </a:lnTo>
                  <a:lnTo>
                    <a:pt x="2046" y="87"/>
                  </a:lnTo>
                  <a:lnTo>
                    <a:pt x="2007" y="102"/>
                  </a:lnTo>
                  <a:lnTo>
                    <a:pt x="1977" y="114"/>
                  </a:lnTo>
                  <a:lnTo>
                    <a:pt x="1947" y="120"/>
                  </a:lnTo>
                  <a:lnTo>
                    <a:pt x="1895" y="120"/>
                  </a:lnTo>
                  <a:lnTo>
                    <a:pt x="1794" y="120"/>
                  </a:lnTo>
                  <a:lnTo>
                    <a:pt x="1692" y="120"/>
                  </a:lnTo>
                  <a:lnTo>
                    <a:pt x="1644" y="120"/>
                  </a:lnTo>
                  <a:lnTo>
                    <a:pt x="1602" y="114"/>
                  </a:lnTo>
                  <a:lnTo>
                    <a:pt x="1561" y="108"/>
                  </a:lnTo>
                  <a:lnTo>
                    <a:pt x="1525" y="102"/>
                  </a:lnTo>
                  <a:lnTo>
                    <a:pt x="1507" y="102"/>
                  </a:lnTo>
                  <a:lnTo>
                    <a:pt x="1495" y="96"/>
                  </a:lnTo>
                  <a:lnTo>
                    <a:pt x="1483" y="90"/>
                  </a:lnTo>
                  <a:lnTo>
                    <a:pt x="1477" y="84"/>
                  </a:lnTo>
                  <a:lnTo>
                    <a:pt x="1459" y="78"/>
                  </a:lnTo>
                  <a:lnTo>
                    <a:pt x="1441" y="66"/>
                  </a:lnTo>
                  <a:lnTo>
                    <a:pt x="1429" y="60"/>
                  </a:lnTo>
                  <a:lnTo>
                    <a:pt x="1411" y="60"/>
                  </a:lnTo>
                  <a:lnTo>
                    <a:pt x="1399" y="54"/>
                  </a:lnTo>
                  <a:lnTo>
                    <a:pt x="1387" y="54"/>
                  </a:lnTo>
                  <a:lnTo>
                    <a:pt x="1375" y="54"/>
                  </a:lnTo>
                  <a:lnTo>
                    <a:pt x="1357" y="54"/>
                  </a:lnTo>
                  <a:lnTo>
                    <a:pt x="1345" y="54"/>
                  </a:lnTo>
                  <a:lnTo>
                    <a:pt x="1333" y="60"/>
                  </a:lnTo>
                  <a:lnTo>
                    <a:pt x="1309" y="66"/>
                  </a:lnTo>
                  <a:lnTo>
                    <a:pt x="1262" y="84"/>
                  </a:lnTo>
                  <a:lnTo>
                    <a:pt x="1220" y="102"/>
                  </a:lnTo>
                  <a:lnTo>
                    <a:pt x="1178" y="114"/>
                  </a:lnTo>
                  <a:lnTo>
                    <a:pt x="1142" y="126"/>
                  </a:lnTo>
                  <a:lnTo>
                    <a:pt x="1100" y="138"/>
                  </a:lnTo>
                  <a:lnTo>
                    <a:pt x="1058" y="150"/>
                  </a:lnTo>
                  <a:lnTo>
                    <a:pt x="1016" y="156"/>
                  </a:lnTo>
                  <a:lnTo>
                    <a:pt x="945" y="168"/>
                  </a:lnTo>
                  <a:lnTo>
                    <a:pt x="879" y="174"/>
                  </a:lnTo>
                  <a:lnTo>
                    <a:pt x="819" y="174"/>
                  </a:lnTo>
                  <a:lnTo>
                    <a:pt x="759" y="168"/>
                  </a:lnTo>
                  <a:lnTo>
                    <a:pt x="706" y="162"/>
                  </a:lnTo>
                  <a:lnTo>
                    <a:pt x="652" y="150"/>
                  </a:lnTo>
                  <a:lnTo>
                    <a:pt x="610" y="138"/>
                  </a:lnTo>
                  <a:lnTo>
                    <a:pt x="568" y="126"/>
                  </a:lnTo>
                  <a:lnTo>
                    <a:pt x="532" y="114"/>
                  </a:lnTo>
                  <a:lnTo>
                    <a:pt x="502" y="102"/>
                  </a:lnTo>
                  <a:lnTo>
                    <a:pt x="478" y="90"/>
                  </a:lnTo>
                  <a:lnTo>
                    <a:pt x="460" y="78"/>
                  </a:lnTo>
                  <a:lnTo>
                    <a:pt x="442" y="66"/>
                  </a:lnTo>
                  <a:lnTo>
                    <a:pt x="425" y="54"/>
                  </a:lnTo>
                  <a:lnTo>
                    <a:pt x="407" y="42"/>
                  </a:lnTo>
                  <a:lnTo>
                    <a:pt x="401" y="42"/>
                  </a:lnTo>
                  <a:lnTo>
                    <a:pt x="395" y="42"/>
                  </a:lnTo>
                  <a:lnTo>
                    <a:pt x="389" y="42"/>
                  </a:lnTo>
                  <a:lnTo>
                    <a:pt x="383" y="42"/>
                  </a:lnTo>
                  <a:lnTo>
                    <a:pt x="377" y="48"/>
                  </a:lnTo>
                  <a:lnTo>
                    <a:pt x="371" y="54"/>
                  </a:lnTo>
                  <a:lnTo>
                    <a:pt x="359" y="66"/>
                  </a:lnTo>
                  <a:lnTo>
                    <a:pt x="347" y="78"/>
                  </a:lnTo>
                  <a:lnTo>
                    <a:pt x="341" y="84"/>
                  </a:lnTo>
                  <a:lnTo>
                    <a:pt x="335" y="90"/>
                  </a:lnTo>
                  <a:lnTo>
                    <a:pt x="323" y="102"/>
                  </a:lnTo>
                  <a:lnTo>
                    <a:pt x="305" y="108"/>
                  </a:lnTo>
                  <a:lnTo>
                    <a:pt x="287" y="114"/>
                  </a:lnTo>
                  <a:lnTo>
                    <a:pt x="263" y="120"/>
                  </a:lnTo>
                  <a:lnTo>
                    <a:pt x="239" y="126"/>
                  </a:lnTo>
                  <a:lnTo>
                    <a:pt x="215" y="132"/>
                  </a:lnTo>
                  <a:lnTo>
                    <a:pt x="191" y="132"/>
                  </a:lnTo>
                  <a:lnTo>
                    <a:pt x="167" y="138"/>
                  </a:lnTo>
                  <a:lnTo>
                    <a:pt x="144" y="138"/>
                  </a:lnTo>
                  <a:lnTo>
                    <a:pt x="120" y="138"/>
                  </a:lnTo>
                  <a:lnTo>
                    <a:pt x="90" y="132"/>
                  </a:lnTo>
                  <a:lnTo>
                    <a:pt x="66" y="132"/>
                  </a:lnTo>
                  <a:lnTo>
                    <a:pt x="42" y="126"/>
                  </a:lnTo>
                  <a:lnTo>
                    <a:pt x="24" y="120"/>
                  </a:lnTo>
                  <a:lnTo>
                    <a:pt x="0" y="114"/>
                  </a:lnTo>
                  <a:lnTo>
                    <a:pt x="0" y="96"/>
                  </a:lnTo>
                  <a:lnTo>
                    <a:pt x="24" y="102"/>
                  </a:lnTo>
                  <a:lnTo>
                    <a:pt x="42" y="108"/>
                  </a:lnTo>
                  <a:lnTo>
                    <a:pt x="66" y="114"/>
                  </a:lnTo>
                  <a:lnTo>
                    <a:pt x="90" y="114"/>
                  </a:lnTo>
                  <a:lnTo>
                    <a:pt x="120" y="120"/>
                  </a:lnTo>
                  <a:lnTo>
                    <a:pt x="144" y="120"/>
                  </a:lnTo>
                  <a:lnTo>
                    <a:pt x="167" y="120"/>
                  </a:lnTo>
                  <a:lnTo>
                    <a:pt x="191" y="114"/>
                  </a:lnTo>
                  <a:lnTo>
                    <a:pt x="215" y="114"/>
                  </a:lnTo>
                  <a:lnTo>
                    <a:pt x="239" y="108"/>
                  </a:lnTo>
                  <a:lnTo>
                    <a:pt x="263" y="102"/>
                  </a:lnTo>
                  <a:lnTo>
                    <a:pt x="287" y="96"/>
                  </a:lnTo>
                  <a:lnTo>
                    <a:pt x="305" y="90"/>
                  </a:lnTo>
                  <a:lnTo>
                    <a:pt x="323" y="84"/>
                  </a:lnTo>
                  <a:lnTo>
                    <a:pt x="335" y="72"/>
                  </a:lnTo>
                  <a:lnTo>
                    <a:pt x="341" y="66"/>
                  </a:lnTo>
                  <a:lnTo>
                    <a:pt x="347" y="60"/>
                  </a:lnTo>
                  <a:lnTo>
                    <a:pt x="359" y="48"/>
                  </a:lnTo>
                  <a:lnTo>
                    <a:pt x="371" y="36"/>
                  </a:lnTo>
                  <a:lnTo>
                    <a:pt x="377" y="30"/>
                  </a:lnTo>
                  <a:lnTo>
                    <a:pt x="383" y="24"/>
                  </a:lnTo>
                  <a:lnTo>
                    <a:pt x="389" y="24"/>
                  </a:lnTo>
                  <a:lnTo>
                    <a:pt x="395" y="24"/>
                  </a:lnTo>
                  <a:lnTo>
                    <a:pt x="401" y="24"/>
                  </a:lnTo>
                  <a:lnTo>
                    <a:pt x="407" y="24"/>
                  </a:lnTo>
                  <a:lnTo>
                    <a:pt x="425" y="36"/>
                  </a:lnTo>
                  <a:lnTo>
                    <a:pt x="442" y="48"/>
                  </a:lnTo>
                  <a:lnTo>
                    <a:pt x="460" y="60"/>
                  </a:lnTo>
                  <a:lnTo>
                    <a:pt x="478" y="72"/>
                  </a:lnTo>
                  <a:lnTo>
                    <a:pt x="502" y="84"/>
                  </a:lnTo>
                  <a:lnTo>
                    <a:pt x="532" y="96"/>
                  </a:lnTo>
                  <a:lnTo>
                    <a:pt x="568" y="108"/>
                  </a:lnTo>
                  <a:lnTo>
                    <a:pt x="610" y="120"/>
                  </a:lnTo>
                  <a:lnTo>
                    <a:pt x="652" y="132"/>
                  </a:lnTo>
                  <a:lnTo>
                    <a:pt x="706" y="144"/>
                  </a:lnTo>
                  <a:lnTo>
                    <a:pt x="759" y="150"/>
                  </a:lnTo>
                  <a:lnTo>
                    <a:pt x="819" y="156"/>
                  </a:lnTo>
                  <a:lnTo>
                    <a:pt x="879" y="156"/>
                  </a:lnTo>
                  <a:lnTo>
                    <a:pt x="945" y="150"/>
                  </a:lnTo>
                  <a:lnTo>
                    <a:pt x="1016" y="138"/>
                  </a:lnTo>
                  <a:lnTo>
                    <a:pt x="1058" y="132"/>
                  </a:lnTo>
                  <a:lnTo>
                    <a:pt x="1100" y="120"/>
                  </a:lnTo>
                  <a:lnTo>
                    <a:pt x="1142" y="108"/>
                  </a:lnTo>
                  <a:lnTo>
                    <a:pt x="1178" y="96"/>
                  </a:lnTo>
                  <a:lnTo>
                    <a:pt x="1220" y="84"/>
                  </a:lnTo>
                  <a:lnTo>
                    <a:pt x="1262" y="66"/>
                  </a:lnTo>
                  <a:lnTo>
                    <a:pt x="1309" y="48"/>
                  </a:lnTo>
                  <a:lnTo>
                    <a:pt x="1333" y="42"/>
                  </a:lnTo>
                  <a:lnTo>
                    <a:pt x="1345" y="36"/>
                  </a:lnTo>
                  <a:lnTo>
                    <a:pt x="1357" y="36"/>
                  </a:lnTo>
                  <a:lnTo>
                    <a:pt x="1375" y="36"/>
                  </a:lnTo>
                  <a:lnTo>
                    <a:pt x="1387" y="36"/>
                  </a:lnTo>
                  <a:lnTo>
                    <a:pt x="1399" y="36"/>
                  </a:lnTo>
                  <a:lnTo>
                    <a:pt x="1411" y="42"/>
                  </a:lnTo>
                  <a:lnTo>
                    <a:pt x="1429" y="42"/>
                  </a:lnTo>
                  <a:lnTo>
                    <a:pt x="1441" y="48"/>
                  </a:lnTo>
                  <a:lnTo>
                    <a:pt x="1459" y="60"/>
                  </a:lnTo>
                  <a:lnTo>
                    <a:pt x="1477" y="66"/>
                  </a:lnTo>
                  <a:lnTo>
                    <a:pt x="1483" y="72"/>
                  </a:lnTo>
                  <a:lnTo>
                    <a:pt x="1495" y="78"/>
                  </a:lnTo>
                  <a:lnTo>
                    <a:pt x="1507" y="84"/>
                  </a:lnTo>
                  <a:lnTo>
                    <a:pt x="1525" y="84"/>
                  </a:lnTo>
                  <a:lnTo>
                    <a:pt x="1561" y="90"/>
                  </a:lnTo>
                  <a:lnTo>
                    <a:pt x="1602" y="96"/>
                  </a:lnTo>
                  <a:lnTo>
                    <a:pt x="1644" y="102"/>
                  </a:lnTo>
                  <a:lnTo>
                    <a:pt x="1692" y="102"/>
                  </a:lnTo>
                  <a:lnTo>
                    <a:pt x="1794" y="102"/>
                  </a:lnTo>
                  <a:lnTo>
                    <a:pt x="1895" y="102"/>
                  </a:lnTo>
                  <a:lnTo>
                    <a:pt x="1938" y="102"/>
                  </a:lnTo>
                  <a:lnTo>
                    <a:pt x="1971" y="96"/>
                  </a:lnTo>
                  <a:lnTo>
                    <a:pt x="2019" y="77"/>
                  </a:lnTo>
                  <a:lnTo>
                    <a:pt x="2063" y="57"/>
                  </a:lnTo>
                  <a:lnTo>
                    <a:pt x="2111" y="38"/>
                  </a:lnTo>
                  <a:lnTo>
                    <a:pt x="2145" y="18"/>
                  </a:lnTo>
                  <a:lnTo>
                    <a:pt x="2172" y="9"/>
                  </a:lnTo>
                  <a:lnTo>
                    <a:pt x="2202" y="0"/>
                  </a:lnTo>
                  <a:lnTo>
                    <a:pt x="2235" y="3"/>
                  </a:lnTo>
                  <a:lnTo>
                    <a:pt x="2250" y="24"/>
                  </a:lnTo>
                  <a:lnTo>
                    <a:pt x="2262" y="51"/>
                  </a:lnTo>
                  <a:lnTo>
                    <a:pt x="2290" y="72"/>
                  </a:lnTo>
                  <a:lnTo>
                    <a:pt x="2296" y="78"/>
                  </a:lnTo>
                  <a:lnTo>
                    <a:pt x="2308" y="84"/>
                  </a:lnTo>
                  <a:lnTo>
                    <a:pt x="2326" y="90"/>
                  </a:lnTo>
                  <a:lnTo>
                    <a:pt x="2350" y="102"/>
                  </a:lnTo>
                  <a:lnTo>
                    <a:pt x="2380" y="108"/>
                  </a:lnTo>
                  <a:lnTo>
                    <a:pt x="2416" y="114"/>
                  </a:lnTo>
                  <a:lnTo>
                    <a:pt x="2446" y="108"/>
                  </a:lnTo>
                  <a:lnTo>
                    <a:pt x="2481" y="108"/>
                  </a:lnTo>
                  <a:lnTo>
                    <a:pt x="2511" y="102"/>
                  </a:lnTo>
                  <a:lnTo>
                    <a:pt x="2541" y="96"/>
                  </a:lnTo>
                  <a:lnTo>
                    <a:pt x="2559" y="96"/>
                  </a:lnTo>
                  <a:lnTo>
                    <a:pt x="2595" y="84"/>
                  </a:lnTo>
                  <a:lnTo>
                    <a:pt x="2619" y="72"/>
                  </a:lnTo>
                  <a:lnTo>
                    <a:pt x="2643" y="54"/>
                  </a:lnTo>
                  <a:lnTo>
                    <a:pt x="2661" y="42"/>
                  </a:lnTo>
                  <a:lnTo>
                    <a:pt x="2673" y="24"/>
                  </a:lnTo>
                  <a:lnTo>
                    <a:pt x="2697" y="18"/>
                  </a:lnTo>
                  <a:lnTo>
                    <a:pt x="2715" y="24"/>
                  </a:lnTo>
                  <a:lnTo>
                    <a:pt x="2715" y="48"/>
                  </a:lnTo>
                  <a:lnTo>
                    <a:pt x="2709" y="78"/>
                  </a:lnTo>
                  <a:lnTo>
                    <a:pt x="2709" y="108"/>
                  </a:lnTo>
                  <a:lnTo>
                    <a:pt x="2727" y="114"/>
                  </a:lnTo>
                  <a:lnTo>
                    <a:pt x="2744" y="120"/>
                  </a:lnTo>
                  <a:lnTo>
                    <a:pt x="2768" y="126"/>
                  </a:lnTo>
                  <a:lnTo>
                    <a:pt x="2792" y="132"/>
                  </a:lnTo>
                  <a:lnTo>
                    <a:pt x="2816" y="132"/>
                  </a:lnTo>
                  <a:lnTo>
                    <a:pt x="2846" y="132"/>
                  </a:lnTo>
                  <a:lnTo>
                    <a:pt x="2870" y="132"/>
                  </a:lnTo>
                  <a:lnTo>
                    <a:pt x="2906" y="132"/>
                  </a:lnTo>
                  <a:lnTo>
                    <a:pt x="2972" y="126"/>
                  </a:lnTo>
                  <a:lnTo>
                    <a:pt x="3049" y="114"/>
                  </a:lnTo>
                  <a:lnTo>
                    <a:pt x="3127" y="102"/>
                  </a:lnTo>
                  <a:lnTo>
                    <a:pt x="3205" y="90"/>
                  </a:lnTo>
                  <a:lnTo>
                    <a:pt x="3336" y="78"/>
                  </a:lnTo>
                  <a:lnTo>
                    <a:pt x="3426" y="72"/>
                  </a:lnTo>
                  <a:lnTo>
                    <a:pt x="3456" y="66"/>
                  </a:lnTo>
                  <a:lnTo>
                    <a:pt x="3462" y="66"/>
                  </a:lnTo>
                  <a:lnTo>
                    <a:pt x="3474" y="60"/>
                  </a:lnTo>
                  <a:lnTo>
                    <a:pt x="3486" y="48"/>
                  </a:lnTo>
                  <a:lnTo>
                    <a:pt x="3498" y="48"/>
                  </a:lnTo>
                  <a:lnTo>
                    <a:pt x="3510" y="42"/>
                  </a:lnTo>
                  <a:lnTo>
                    <a:pt x="3522" y="42"/>
                  </a:lnTo>
                  <a:lnTo>
                    <a:pt x="3534" y="36"/>
                  </a:lnTo>
                  <a:lnTo>
                    <a:pt x="3546" y="36"/>
                  </a:lnTo>
                  <a:lnTo>
                    <a:pt x="3564" y="36"/>
                  </a:lnTo>
                  <a:lnTo>
                    <a:pt x="3582" y="42"/>
                  </a:lnTo>
                  <a:lnTo>
                    <a:pt x="3600" y="42"/>
                  </a:lnTo>
                  <a:lnTo>
                    <a:pt x="3617" y="54"/>
                  </a:lnTo>
                  <a:lnTo>
                    <a:pt x="3635" y="60"/>
                  </a:lnTo>
                  <a:lnTo>
                    <a:pt x="3647" y="66"/>
                  </a:lnTo>
                  <a:lnTo>
                    <a:pt x="3659" y="72"/>
                  </a:lnTo>
                  <a:lnTo>
                    <a:pt x="3689" y="78"/>
                  </a:lnTo>
                  <a:lnTo>
                    <a:pt x="3731" y="90"/>
                  </a:lnTo>
                  <a:lnTo>
                    <a:pt x="3767" y="96"/>
                  </a:lnTo>
                  <a:lnTo>
                    <a:pt x="3815" y="102"/>
                  </a:lnTo>
                  <a:lnTo>
                    <a:pt x="3863" y="102"/>
                  </a:lnTo>
                  <a:lnTo>
                    <a:pt x="3916" y="102"/>
                  </a:lnTo>
                  <a:lnTo>
                    <a:pt x="3970" y="102"/>
                  </a:lnTo>
                  <a:lnTo>
                    <a:pt x="4024" y="102"/>
                  </a:lnTo>
                  <a:lnTo>
                    <a:pt x="4078" y="102"/>
                  </a:lnTo>
                  <a:lnTo>
                    <a:pt x="4132" y="96"/>
                  </a:lnTo>
                  <a:lnTo>
                    <a:pt x="4186" y="90"/>
                  </a:lnTo>
                  <a:lnTo>
                    <a:pt x="4239" y="78"/>
                  </a:lnTo>
                  <a:lnTo>
                    <a:pt x="4287" y="72"/>
                  </a:lnTo>
                  <a:lnTo>
                    <a:pt x="4341" y="54"/>
                  </a:lnTo>
                  <a:lnTo>
                    <a:pt x="4383" y="42"/>
                  </a:lnTo>
                  <a:lnTo>
                    <a:pt x="4419" y="30"/>
                  </a:lnTo>
                  <a:lnTo>
                    <a:pt x="4449" y="18"/>
                  </a:lnTo>
                  <a:lnTo>
                    <a:pt x="4478" y="12"/>
                  </a:lnTo>
                  <a:lnTo>
                    <a:pt x="4502" y="6"/>
                  </a:lnTo>
                  <a:lnTo>
                    <a:pt x="4526" y="0"/>
                  </a:lnTo>
                  <a:lnTo>
                    <a:pt x="4544" y="0"/>
                  </a:lnTo>
                  <a:lnTo>
                    <a:pt x="4562" y="0"/>
                  </a:lnTo>
                  <a:lnTo>
                    <a:pt x="4574" y="6"/>
                  </a:lnTo>
                  <a:lnTo>
                    <a:pt x="4586" y="12"/>
                  </a:lnTo>
                  <a:lnTo>
                    <a:pt x="4598" y="18"/>
                  </a:lnTo>
                  <a:lnTo>
                    <a:pt x="4604" y="24"/>
                  </a:lnTo>
                  <a:lnTo>
                    <a:pt x="4610" y="30"/>
                  </a:lnTo>
                  <a:lnTo>
                    <a:pt x="4616" y="36"/>
                  </a:lnTo>
                  <a:lnTo>
                    <a:pt x="4622" y="48"/>
                  </a:lnTo>
                  <a:lnTo>
                    <a:pt x="4628" y="60"/>
                  </a:lnTo>
                  <a:lnTo>
                    <a:pt x="4634" y="66"/>
                  </a:lnTo>
                  <a:lnTo>
                    <a:pt x="4640" y="78"/>
                  </a:lnTo>
                  <a:lnTo>
                    <a:pt x="4652" y="84"/>
                  </a:lnTo>
                  <a:lnTo>
                    <a:pt x="4670" y="90"/>
                  </a:lnTo>
                  <a:lnTo>
                    <a:pt x="4682" y="96"/>
                  </a:lnTo>
                  <a:lnTo>
                    <a:pt x="4706" y="102"/>
                  </a:lnTo>
                  <a:lnTo>
                    <a:pt x="4724" y="108"/>
                  </a:lnTo>
                  <a:lnTo>
                    <a:pt x="4748" y="114"/>
                  </a:lnTo>
                  <a:lnTo>
                    <a:pt x="4771" y="114"/>
                  </a:lnTo>
                  <a:lnTo>
                    <a:pt x="4801" y="114"/>
                  </a:lnTo>
                  <a:lnTo>
                    <a:pt x="4831" y="108"/>
                  </a:lnTo>
                  <a:lnTo>
                    <a:pt x="4861" y="102"/>
                  </a:lnTo>
                  <a:lnTo>
                    <a:pt x="4891" y="96"/>
                  </a:lnTo>
                  <a:lnTo>
                    <a:pt x="4927" y="84"/>
                  </a:lnTo>
                  <a:lnTo>
                    <a:pt x="4957" y="66"/>
                  </a:lnTo>
                  <a:lnTo>
                    <a:pt x="4993" y="48"/>
                  </a:lnTo>
                  <a:lnTo>
                    <a:pt x="5017" y="36"/>
                  </a:lnTo>
                  <a:lnTo>
                    <a:pt x="5029" y="30"/>
                  </a:lnTo>
                  <a:lnTo>
                    <a:pt x="5061" y="24"/>
                  </a:lnTo>
                  <a:lnTo>
                    <a:pt x="5091" y="17"/>
                  </a:lnTo>
                  <a:lnTo>
                    <a:pt x="5118" y="14"/>
                  </a:lnTo>
                  <a:lnTo>
                    <a:pt x="5145" y="9"/>
                  </a:lnTo>
                  <a:lnTo>
                    <a:pt x="5175" y="9"/>
                  </a:lnTo>
                  <a:lnTo>
                    <a:pt x="5199" y="8"/>
                  </a:lnTo>
                  <a:lnTo>
                    <a:pt x="5219" y="9"/>
                  </a:lnTo>
                  <a:lnTo>
                    <a:pt x="5238" y="9"/>
                  </a:lnTo>
                  <a:lnTo>
                    <a:pt x="5258" y="11"/>
                  </a:lnTo>
                  <a:lnTo>
                    <a:pt x="5280" y="9"/>
                  </a:lnTo>
                  <a:lnTo>
                    <a:pt x="5304" y="11"/>
                  </a:lnTo>
                  <a:lnTo>
                    <a:pt x="5327" y="8"/>
                  </a:lnTo>
                  <a:lnTo>
                    <a:pt x="5351" y="8"/>
                  </a:lnTo>
                  <a:lnTo>
                    <a:pt x="5390" y="9"/>
                  </a:lnTo>
                  <a:lnTo>
                    <a:pt x="5435" y="24"/>
                  </a:lnTo>
                  <a:lnTo>
                    <a:pt x="5447" y="30"/>
                  </a:lnTo>
                  <a:lnTo>
                    <a:pt x="5453" y="36"/>
                  </a:lnTo>
                  <a:lnTo>
                    <a:pt x="5453" y="42"/>
                  </a:lnTo>
                  <a:lnTo>
                    <a:pt x="5459" y="48"/>
                  </a:lnTo>
                  <a:lnTo>
                    <a:pt x="5459" y="54"/>
                  </a:lnTo>
                  <a:lnTo>
                    <a:pt x="5459" y="60"/>
                  </a:lnTo>
                  <a:lnTo>
                    <a:pt x="5459" y="66"/>
                  </a:lnTo>
                  <a:lnTo>
                    <a:pt x="5465" y="66"/>
                  </a:lnTo>
                  <a:lnTo>
                    <a:pt x="5465" y="72"/>
                  </a:lnTo>
                  <a:lnTo>
                    <a:pt x="5477" y="72"/>
                  </a:lnTo>
                  <a:lnTo>
                    <a:pt x="5489" y="78"/>
                  </a:lnTo>
                  <a:lnTo>
                    <a:pt x="5501" y="84"/>
                  </a:lnTo>
                  <a:lnTo>
                    <a:pt x="5519" y="84"/>
                  </a:lnTo>
                  <a:lnTo>
                    <a:pt x="5555" y="90"/>
                  </a:lnTo>
                  <a:lnTo>
                    <a:pt x="5603" y="90"/>
                  </a:lnTo>
                  <a:lnTo>
                    <a:pt x="5656" y="90"/>
                  </a:lnTo>
                  <a:lnTo>
                    <a:pt x="5710" y="84"/>
                  </a:lnTo>
                  <a:lnTo>
                    <a:pt x="5740" y="78"/>
                  </a:lnTo>
                  <a:lnTo>
                    <a:pt x="5770" y="72"/>
                  </a:lnTo>
                  <a:lnTo>
                    <a:pt x="5770" y="90"/>
                  </a:lnTo>
                  <a:lnTo>
                    <a:pt x="5770" y="90"/>
                  </a:lnTo>
                  <a:lnTo>
                    <a:pt x="5740" y="96"/>
                  </a:lnTo>
                  <a:lnTo>
                    <a:pt x="5710" y="102"/>
                  </a:lnTo>
                  <a:lnTo>
                    <a:pt x="5656" y="108"/>
                  </a:lnTo>
                  <a:lnTo>
                    <a:pt x="5603" y="108"/>
                  </a:lnTo>
                  <a:lnTo>
                    <a:pt x="5555" y="108"/>
                  </a:lnTo>
                  <a:lnTo>
                    <a:pt x="5519" y="102"/>
                  </a:lnTo>
                  <a:lnTo>
                    <a:pt x="5501" y="102"/>
                  </a:lnTo>
                  <a:lnTo>
                    <a:pt x="5489" y="96"/>
                  </a:lnTo>
                  <a:lnTo>
                    <a:pt x="5477" y="90"/>
                  </a:lnTo>
                  <a:lnTo>
                    <a:pt x="5465" y="90"/>
                  </a:lnTo>
                  <a:lnTo>
                    <a:pt x="5465" y="84"/>
                  </a:lnTo>
                  <a:lnTo>
                    <a:pt x="5459" y="84"/>
                  </a:lnTo>
                  <a:lnTo>
                    <a:pt x="5459" y="78"/>
                  </a:lnTo>
                  <a:lnTo>
                    <a:pt x="5459" y="72"/>
                  </a:lnTo>
                  <a:lnTo>
                    <a:pt x="5459" y="66"/>
                  </a:lnTo>
                  <a:lnTo>
                    <a:pt x="5453" y="60"/>
                  </a:lnTo>
                  <a:lnTo>
                    <a:pt x="5453" y="54"/>
                  </a:lnTo>
                  <a:lnTo>
                    <a:pt x="5447" y="48"/>
                  </a:lnTo>
                  <a:lnTo>
                    <a:pt x="5435" y="42"/>
                  </a:lnTo>
                  <a:lnTo>
                    <a:pt x="5429" y="36"/>
                  </a:lnTo>
                  <a:lnTo>
                    <a:pt x="5423" y="36"/>
                  </a:lnTo>
                  <a:lnTo>
                    <a:pt x="5405" y="30"/>
                  </a:lnTo>
                  <a:lnTo>
                    <a:pt x="5393" y="30"/>
                  </a:lnTo>
                  <a:lnTo>
                    <a:pt x="5370" y="23"/>
                  </a:lnTo>
                  <a:lnTo>
                    <a:pt x="5346" y="24"/>
                  </a:lnTo>
                  <a:lnTo>
                    <a:pt x="5325" y="27"/>
                  </a:lnTo>
                  <a:lnTo>
                    <a:pt x="5298" y="29"/>
                  </a:lnTo>
                  <a:lnTo>
                    <a:pt x="5270" y="29"/>
                  </a:lnTo>
                  <a:lnTo>
                    <a:pt x="5247" y="26"/>
                  </a:lnTo>
                  <a:lnTo>
                    <a:pt x="5219" y="24"/>
                  </a:lnTo>
                  <a:lnTo>
                    <a:pt x="5199" y="21"/>
                  </a:lnTo>
                  <a:lnTo>
                    <a:pt x="5174" y="24"/>
                  </a:lnTo>
                </a:path>
              </a:pathLst>
            </a:custGeom>
            <a:gradFill rotWithShape="0">
              <a:gsLst>
                <a:gs pos="0">
                  <a:schemeClr val="accent2"/>
                </a:gs>
                <a:gs pos="50000">
                  <a:schemeClr val="accent2">
                    <a:gamma/>
                    <a:tint val="96863"/>
                    <a:invGamma/>
                  </a:schemeClr>
                </a:gs>
                <a:gs pos="100000">
                  <a:schemeClr val="accent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10264" name="Rectangle 24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65" name="Rectangle 2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66" name="Rectangle 2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endParaRPr lang="ru-RU"/>
          </a:p>
        </p:txBody>
      </p:sp>
      <p:sp>
        <p:nvSpPr>
          <p:cNvPr id="10267" name="Rectangle 2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fld id="{481416C6-54EB-4981-8963-B21F9C26B30A}" type="slidenum">
              <a:rPr lang="ru-RU"/>
              <a:pPr/>
              <a:t>‹#›</a:t>
            </a:fld>
            <a:endParaRPr lang="ru-RU"/>
          </a:p>
        </p:txBody>
      </p:sp>
      <p:sp>
        <p:nvSpPr>
          <p:cNvPr id="10268" name="Rectangle 2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endParaRPr lang="ru-RU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54" r:id="rId1"/>
    <p:sldLayoutId id="2147483655" r:id="rId2"/>
    <p:sldLayoutId id="2147483656" r:id="rId3"/>
    <p:sldLayoutId id="2147483657" r:id="rId4"/>
    <p:sldLayoutId id="2147483658" r:id="rId5"/>
    <p:sldLayoutId id="2147483659" r:id="rId6"/>
    <p:sldLayoutId id="2147483660" r:id="rId7"/>
    <p:sldLayoutId id="2147483661" r:id="rId8"/>
    <p:sldLayoutId id="2147483662" r:id="rId9"/>
    <p:sldLayoutId id="2147483663" r:id="rId10"/>
    <p:sldLayoutId id="2147483664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l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itchFamily="2" charset="2"/>
        <a:buChar char="l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80000"/>
        <a:buFont typeface="Wingdings" pitchFamily="2" charset="2"/>
        <a:buChar char="l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&#1056;&#1072;&#1073;&#1086;&#1090;&#1072;%20&#1056;&#1077;&#1074;&#1072;&#1079;&#1086;&#1074;&#1086;&#1081;\&#1092;&#1077;&#1089;&#1090;&#1080;&#1074;&#1072;&#1083;&#1100;\6333\633389\&#1051;&#1080;&#1090;&#1077;&#1088;&#1072;&#1090;&#1091;&#1088;&#1085;&#1086;-&#1084;&#1091;&#1079;&#1099;&#1082;&#1072;&#1083;&#1100;&#1085;&#1072;&#1103;%20&#1082;&#1086;&#1084;&#1087;&#1086;&#1079;&#1080;&#1094;&#1080;&#1103;\&#1087;&#1088;&#1077;&#1079;&#1077;&#1085;&#1090;&#1072;&#1094;&#1080;&#1103;\1.&#1063;&#1040;&#1049;&#1050;&#1054;&#1042;&#1057;&#1050;&#1048;&#1049;%20-%20&#1055;&#1072;%20&#1044;&#1077;%20&#1044;&#1077;%20(&#1065;&#1077;&#1083;&#1082;&#1091;&#1085;&#1095;&#1080;&#1082;).mp3" TargetMode="Externa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&#1056;&#1072;&#1073;&#1086;&#1090;&#1072;%20&#1056;&#1077;&#1074;&#1072;&#1079;&#1086;&#1074;&#1086;&#1081;\&#1092;&#1077;&#1089;&#1090;&#1080;&#1074;&#1072;&#1083;&#1100;\6333\633389\&#1051;&#1080;&#1090;&#1077;&#1088;&#1072;&#1090;&#1091;&#1088;&#1085;&#1086;-&#1084;&#1091;&#1079;&#1099;&#1082;&#1072;&#1083;&#1100;&#1085;&#1072;&#1103;%20&#1082;&#1086;&#1084;&#1087;&#1086;&#1079;&#1080;&#1094;&#1080;&#1103;\&#1087;&#1088;&#1077;&#1079;&#1077;&#1085;&#1090;&#1072;&#1094;&#1080;&#1103;\001nachalo.avi.WMV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&#1056;&#1072;&#1073;&#1086;&#1090;&#1072;%20&#1056;&#1077;&#1074;&#1072;&#1079;&#1086;&#1074;&#1086;&#1081;\&#1092;&#1077;&#1089;&#1090;&#1080;&#1074;&#1072;&#1083;&#1100;\6333\633389\&#1051;&#1080;&#1090;&#1077;&#1088;&#1072;&#1090;&#1091;&#1088;&#1085;&#1086;-&#1084;&#1091;&#1079;&#1099;&#1082;&#1072;&#1083;&#1100;&#1085;&#1072;&#1103;%20&#1082;&#1086;&#1084;&#1087;&#1086;&#1079;&#1080;&#1094;&#1080;&#1103;\&#1087;&#1088;&#1077;&#1079;&#1077;&#1085;&#1090;&#1072;&#1094;&#1080;&#1103;\2.%20&#1076;&#1086;&#1084;.mp3" TargetMode="External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F:\&#1095;&#1072;&#1081;&#1082;&#1086;&#1074;&#1089;&#1082;&#1080;&#1081;\&#1089;&#1086;&#1083;&#1076;&#1072;&#1090;.mpg.WMV" TargetMode="Externa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K:\&#1095;&#1072;&#1081;&#1082;&#1086;&#1074;&#1089;&#1082;&#1080;&#1081;\&#1088;&#1086;&#1083;&#1080;&#1082;.mpg.WMV" TargetMode="Externa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slideLayout" Target="../slideLayouts/slideLayout2.xml"/><Relationship Id="rId1" Type="http://schemas.openxmlformats.org/officeDocument/2006/relationships/audio" Target="file:///K:\&#1095;&#1072;&#1081;&#1082;&#1086;&#1074;&#1089;&#1082;&#1080;&#1081;\&#1074;&#1099;&#1079;&#1099;&#1074;&#1072;&#1102;%20&#1103;%20&#1080;&#1093;%20&#1080;&#1079;%20&#1073;&#1077;&#1089;&#1089;&#1084;&#1077;&#1088;&#1090;&#1080;&#1103;.mp3" TargetMode="External"/><Relationship Id="rId4" Type="http://schemas.openxmlformats.org/officeDocument/2006/relationships/image" Target="../media/image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file:///K:\&#1095;&#1072;&#1081;&#1082;&#1086;&#1074;&#1089;&#1082;&#1080;&#1081;\&#1084;&#1080;&#1085;&#1091;&#1090;&#1072;%20&#1084;&#1086;&#1083;&#1095;&#1072;&#1085;&#1080;&#1103;%20&#1073;&#1077;&#1079;%20&#1084;&#1091;&#1079;&#1099;&#1082;&#1080;.mpg.WMV" TargetMode="External"/><Relationship Id="rId1" Type="http://schemas.openxmlformats.org/officeDocument/2006/relationships/audio" Target="file:///K:\&#1095;&#1072;&#1081;&#1082;&#1086;&#1074;&#1089;&#1082;&#1080;&#1081;\05%20-%20&#1091;%20&#1074;&#1077;&#1095;&#1085;&#1086;&#1075;&#1086;%20&#1086;&#1075;&#1085;&#1103;.mp3" TargetMode="External"/><Relationship Id="rId5" Type="http://schemas.openxmlformats.org/officeDocument/2006/relationships/image" Target="../media/image36.png"/><Relationship Id="rId4" Type="http://schemas.openxmlformats.org/officeDocument/2006/relationships/image" Target="../media/image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K:\&#1095;&#1072;&#1081;&#1082;&#1086;&#1074;&#1089;&#1082;&#1080;&#1081;\&#1079;&#1072;&#1089;&#1090;&#1072;&#1074;&#1082;&#1072;.mpg.WMV" TargetMode="Externa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K:\&#1095;&#1072;&#1081;&#1082;&#1086;&#1074;&#1089;&#1082;&#1080;&#1081;\&#1103;%20&#1085;&#1077;%20&#1079;&#1085;&#1072;&#1102;%20&#1095;&#1090;&#1086;%20&#1090;&#1072;&#1082;&#1086;&#1077;%20&#1074;&#1086;&#1081;&#1085;&#1072;%201.mpg.WMV" TargetMode="Externa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slideLayout" Target="../slideLayouts/slideLayout1.xml"/><Relationship Id="rId1" Type="http://schemas.openxmlformats.org/officeDocument/2006/relationships/audio" Target="file:///E:\&#1095;&#1072;&#1081;&#1082;&#1086;&#1074;&#1089;&#1082;&#1080;&#1081;\&#1085;&#1077;%20&#1086;&#1090;&#1085;&#1080;&#1084;&#1072;&#1081;&#1090;&#1077;%20&#1089;&#1086;&#1083;&#1085;&#1094;&#1077;%20&#1091;%20&#1076;&#1077;&#1090;&#1077;&#1081;.mp3" TargetMode="External"/><Relationship Id="rId4" Type="http://schemas.openxmlformats.org/officeDocument/2006/relationships/image" Target="../media/image2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7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80" name="Picture 4" descr="60833437"/>
          <p:cNvPicPr>
            <a:picLocks noChangeAspect="1" noChangeArrowheads="1" noCrop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0" y="0"/>
            <a:ext cx="9144000" cy="7029450"/>
          </a:xfrm>
          <a:noFill/>
          <a:ln/>
        </p:spPr>
      </p:pic>
      <p:pic>
        <p:nvPicPr>
          <p:cNvPr id="3081" name="1.ЧАЙКОВСКИЙ - Па Де Де (Щелкунчик)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6553200"/>
            <a:ext cx="304800" cy="304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08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2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81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7412" name="Picture 4" descr="DSC0125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7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17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8436" name="Picture 4" descr="DSC0125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7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18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9460" name="Picture 4" descr="DSC0125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5150" y="-603250"/>
            <a:ext cx="5595938" cy="746125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7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19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484" name="Picture 4" descr="DSC0125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7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20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1508" name="Picture 4" descr="DSC0126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7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21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5604" name="Picture 4" descr="DSC0126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7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256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6628" name="Picture 4" descr="DSC0126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74825" y="-301625"/>
            <a:ext cx="5595938" cy="746125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7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266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7652" name="Picture 4" descr="DSC0127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74825" y="-301625"/>
            <a:ext cx="5595938" cy="746125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7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276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8676" name="Picture 4" descr="DSC0127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7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286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9700" name="Picture 4" descr="DSC0127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7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297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Picture 6" descr="http://petrovna2106.ucoz.ru/_si/0/795047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3713" y="0"/>
            <a:ext cx="568483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http://petrovna2106.ucoz.ru/_si/0/6461632.jpg"/>
          <p:cNvPicPr>
            <a:picLocks noChangeAspect="1" noChangeArrowheads="1"/>
          </p:cNvPicPr>
          <p:nvPr>
            <p:ph type="ctrTitle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763713" y="0"/>
            <a:ext cx="5603875" cy="7029450"/>
          </a:xfrm>
          <a:noFill/>
          <a:ln/>
        </p:spPr>
      </p:pic>
      <p:pic>
        <p:nvPicPr>
          <p:cNvPr id="6" name="Picture 4" descr="http://petrovna2106.ucoz.ru/_si/0/162564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63713" y="0"/>
            <a:ext cx="55213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000"/>
                            </p:stCondLst>
                            <p:childTnLst>
                              <p:par>
                                <p:cTn id="9" presetID="29" presetClass="entr" presetSubtype="0" fill="hold" nodeType="after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3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4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 descr="2177_txt_00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763" y="43611"/>
            <a:ext cx="9041828" cy="6478703"/>
          </a:xfrm>
          <a:prstGeom prst="round2DiagRect">
            <a:avLst/>
          </a:prstGeom>
          <a:ln w="28575">
            <a:solidFill>
              <a:srgbClr val="990099"/>
            </a:solidFill>
          </a:ln>
        </p:spPr>
      </p:pic>
    </p:spTree>
  </p:cSld>
  <p:clrMapOvr>
    <a:masterClrMapping/>
  </p:clrMapOvr>
  <p:transition advClick="0" advTm="7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26-53-1b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01961" y="2563842"/>
            <a:ext cx="6302296" cy="4253432"/>
          </a:xfrm>
          <a:prstGeom prst="round2DiagRect">
            <a:avLst/>
          </a:prstGeom>
          <a:ln w="28575">
            <a:solidFill>
              <a:srgbClr val="990099"/>
            </a:solidFill>
          </a:ln>
        </p:spPr>
      </p:pic>
      <p:pic>
        <p:nvPicPr>
          <p:cNvPr id="5" name="Рисунок 4" descr="конкурс им. Чайковского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7814" y="32902"/>
            <a:ext cx="2665651" cy="3999375"/>
          </a:xfrm>
          <a:prstGeom prst="round2DiagRect">
            <a:avLst/>
          </a:prstGeom>
          <a:ln w="28575">
            <a:solidFill>
              <a:srgbClr val="990099"/>
            </a:solidFill>
          </a:ln>
        </p:spPr>
      </p:pic>
    </p:spTree>
  </p:cSld>
  <p:clrMapOvr>
    <a:masterClrMapping/>
  </p:clrMapOvr>
  <p:transition advClick="0" advTm="7000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Заголовок 1"/>
          <p:cNvSpPr>
            <a:spLocks noGrp="1"/>
          </p:cNvSpPr>
          <p:nvPr>
            <p:ph type="title" idx="4294967295"/>
          </p:nvPr>
        </p:nvSpPr>
        <p:spPr>
          <a:xfrm>
            <a:off x="428625" y="142875"/>
            <a:ext cx="8229600" cy="1143000"/>
          </a:xfrm>
        </p:spPr>
        <p:txBody>
          <a:bodyPr anchorCtr="0"/>
          <a:lstStyle/>
          <a:p>
            <a:r>
              <a:rPr lang="ru-RU" sz="5000" b="1">
                <a:solidFill>
                  <a:srgbClr val="990099"/>
                </a:solidFill>
                <a:latin typeface="Mistral" pitchFamily="66" charset="0"/>
              </a:rPr>
              <a:t>Фортепианные циклы</a:t>
            </a:r>
          </a:p>
        </p:txBody>
      </p:sp>
      <p:pic>
        <p:nvPicPr>
          <p:cNvPr id="4" name="Рисунок 3" descr="171084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14348" y="1428736"/>
            <a:ext cx="3714776" cy="4867638"/>
          </a:xfrm>
          <a:prstGeom prst="round2DiagRect">
            <a:avLst/>
          </a:prstGeom>
          <a:ln w="28575">
            <a:solidFill>
              <a:srgbClr val="990099"/>
            </a:solidFill>
          </a:ln>
        </p:spPr>
      </p:pic>
      <p:pic>
        <p:nvPicPr>
          <p:cNvPr id="5" name="Рисунок 4" descr="vremgod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00628" y="1428736"/>
            <a:ext cx="3071834" cy="4899575"/>
          </a:xfrm>
          <a:prstGeom prst="round2DiagRect">
            <a:avLst/>
          </a:prstGeom>
          <a:ln w="28575">
            <a:solidFill>
              <a:srgbClr val="990099"/>
            </a:solidFill>
          </a:ln>
        </p:spPr>
      </p:pic>
    </p:spTree>
  </p:cSld>
  <p:clrMapOvr>
    <a:masterClrMapping/>
  </p:clrMapOvr>
  <p:transition advClick="0" advTm="7000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Заголовок 1"/>
          <p:cNvSpPr>
            <a:spLocks noGrp="1"/>
          </p:cNvSpPr>
          <p:nvPr>
            <p:ph type="title" idx="4294967295"/>
          </p:nvPr>
        </p:nvSpPr>
        <p:spPr>
          <a:xfrm>
            <a:off x="428625" y="0"/>
            <a:ext cx="8229600" cy="1143000"/>
          </a:xfrm>
        </p:spPr>
        <p:txBody>
          <a:bodyPr anchorCtr="0"/>
          <a:lstStyle/>
          <a:p>
            <a:r>
              <a:rPr lang="ru-RU" sz="5000" b="1">
                <a:solidFill>
                  <a:srgbClr val="990099"/>
                </a:solidFill>
                <a:latin typeface="Mistral" pitchFamily="66" charset="0"/>
              </a:rPr>
              <a:t>Балет «Щелкунчик»</a:t>
            </a:r>
          </a:p>
        </p:txBody>
      </p:sp>
      <p:pic>
        <p:nvPicPr>
          <p:cNvPr id="5" name="Рисунок 4" descr="Nuss6%20bearb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357422" y="1214422"/>
            <a:ext cx="4027060" cy="5464797"/>
          </a:xfrm>
          <a:prstGeom prst="round2DiagRect">
            <a:avLst/>
          </a:prstGeom>
          <a:ln w="28575">
            <a:solidFill>
              <a:srgbClr val="990099"/>
            </a:solidFill>
          </a:ln>
        </p:spPr>
      </p:pic>
    </p:spTree>
  </p:cSld>
  <p:clrMapOvr>
    <a:masterClrMapping/>
  </p:clrMapOvr>
  <p:transition advClick="0" advTm="7000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395288" y="260350"/>
            <a:ext cx="8229600" cy="1143000"/>
          </a:xfrm>
        </p:spPr>
        <p:txBody>
          <a:bodyPr anchorCtr="0"/>
          <a:lstStyle/>
          <a:p>
            <a:r>
              <a:rPr lang="ru-RU" sz="5000" b="1">
                <a:solidFill>
                  <a:srgbClr val="990099"/>
                </a:solidFill>
                <a:latin typeface="Mistral" pitchFamily="66" charset="0"/>
              </a:rPr>
              <a:t>Балет «Спящая красавица»</a:t>
            </a:r>
          </a:p>
        </p:txBody>
      </p:sp>
      <p:pic>
        <p:nvPicPr>
          <p:cNvPr id="4" name="Рисунок 3" descr="sleeping_beauty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5288" y="1607706"/>
            <a:ext cx="8668867" cy="5201298"/>
          </a:xfrm>
          <a:prstGeom prst="round2DiagRect">
            <a:avLst/>
          </a:prstGeom>
          <a:ln w="28575">
            <a:solidFill>
              <a:srgbClr val="990099"/>
            </a:solidFill>
          </a:ln>
        </p:spPr>
      </p:pic>
    </p:spTree>
  </p:cSld>
  <p:clrMapOvr>
    <a:masterClrMapping/>
  </p:clrMapOvr>
  <p:transition advClick="0" advTm="7000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Заголовок 1"/>
          <p:cNvSpPr>
            <a:spLocks noGrp="1"/>
          </p:cNvSpPr>
          <p:nvPr>
            <p:ph type="title" idx="4294967295"/>
          </p:nvPr>
        </p:nvSpPr>
        <p:spPr>
          <a:xfrm>
            <a:off x="323850" y="549275"/>
            <a:ext cx="8229600" cy="1143000"/>
          </a:xfrm>
        </p:spPr>
        <p:txBody>
          <a:bodyPr anchorCtr="0"/>
          <a:lstStyle/>
          <a:p>
            <a:r>
              <a:rPr lang="ru-RU" sz="5000" b="1">
                <a:solidFill>
                  <a:srgbClr val="990099"/>
                </a:solidFill>
                <a:latin typeface="Mistral" pitchFamily="66" charset="0"/>
              </a:rPr>
              <a:t>Балет «Лебединое озеро»</a:t>
            </a:r>
          </a:p>
        </p:txBody>
      </p:sp>
      <p:pic>
        <p:nvPicPr>
          <p:cNvPr id="4" name="Рисунок 3" descr="nutcracker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7589" y="1936961"/>
            <a:ext cx="8129666" cy="4877167"/>
          </a:xfrm>
          <a:prstGeom prst="round2DiagRect">
            <a:avLst/>
          </a:prstGeom>
          <a:ln w="28575">
            <a:solidFill>
              <a:srgbClr val="990099"/>
            </a:solidFill>
          </a:ln>
        </p:spPr>
      </p:pic>
    </p:spTree>
  </p:cSld>
  <p:clrMapOvr>
    <a:masterClrMapping/>
  </p:clrMapOvr>
  <p:transition advClick="0" advTm="7000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24" name="Picture 4" descr="DSC0119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3713" y="-603250"/>
            <a:ext cx="5595937" cy="746125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7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307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 descr="0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341" y="6341"/>
            <a:ext cx="9131318" cy="6848493"/>
          </a:xfrm>
          <a:prstGeom prst="round2DiagRect">
            <a:avLst/>
          </a:prstGeom>
        </p:spPr>
      </p:pic>
      <p:pic>
        <p:nvPicPr>
          <p:cNvPr id="34820" name="Picture 6" descr="http://www.tchaikov.ru/images/rodite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3600450" cy="2265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1751" name="Picture 10" descr="http://rus.ruvr.ru/data/409/735/1234/votkinsk.jpg"/>
          <p:cNvPicPr>
            <a:picLocks noChangeAspect="1" noChangeArrowheads="1"/>
          </p:cNvPicPr>
          <p:nvPr>
            <p:ph type="body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484438" y="2133600"/>
            <a:ext cx="6502400" cy="4267200"/>
          </a:xfrm>
          <a:noFill/>
          <a:ln/>
        </p:spPr>
      </p:pic>
      <p:pic>
        <p:nvPicPr>
          <p:cNvPr id="31749" name="Picture 6" descr="http://img11.nnm.ru/8/9/d/d/f/5cc35376f70d7a121e5d277b59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288" y="404813"/>
            <a:ext cx="3228975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4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2779" name="001nachalo.avi.WMV">
            <a:hlinkClick r:id="" action="ppaction://media"/>
          </p:cNvPr>
          <p:cNvPicPr>
            <a:picLocks noGrp="1" noRot="1" noChangeAspect="1" noChangeArrowheads="1"/>
          </p:cNvPicPr>
          <p:nvPr>
            <p:ph idx="1"/>
            <a:videoFile r:link="rId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983" fill="hold"/>
                                        <p:tgtEl>
                                          <p:spTgt spid="3277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277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27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277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779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4340" name="Picture 4" descr="DSC0119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</p:spPr>
      </p:pic>
      <p:pic>
        <p:nvPicPr>
          <p:cNvPr id="14341" name="2. дом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388" y="6381750"/>
            <a:ext cx="304800" cy="3048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7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143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25">
                <p:cTn id="10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341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7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3796" name="солдат.mpg.WMV">
            <a:hlinkClick r:id="" action="ppaction://media"/>
          </p:cNvPr>
          <p:cNvPicPr>
            <a:picLocks noRot="1" noChangeAspect="1" noChangeArrowheads="1"/>
          </p:cNvPicPr>
          <p:nvPr>
            <p:ph idx="1"/>
            <a:videoFile r:link="rId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0" y="-171450"/>
            <a:ext cx="9144000" cy="7315200"/>
          </a:xfrm>
          <a:ln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3570" fill="hold"/>
                                        <p:tgtEl>
                                          <p:spTgt spid="3379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379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37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379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796"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5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6084" name="ролик.mpg.WMV">
            <a:hlinkClick r:id="" action="ppaction://media"/>
          </p:cNvPr>
          <p:cNvPicPr>
            <a:picLocks noRot="1" noChangeAspect="1" noChangeArrowheads="1"/>
          </p:cNvPicPr>
          <p:nvPr>
            <p:ph idx="1"/>
            <a:videoFile r:link="rId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0" y="-242888"/>
            <a:ext cx="9144000" cy="7315201"/>
          </a:xfrm>
          <a:ln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3285" fill="hold"/>
                                        <p:tgtEl>
                                          <p:spTgt spid="4608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608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60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608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084"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5060" name="Picture 4" descr="ajy"/>
          <p:cNvPicPr>
            <a:picLocks noChangeAspect="1" noChangeArrowheads="1"/>
          </p:cNvPicPr>
          <p:nvPr/>
        </p:nvPicPr>
        <p:blipFill>
          <a:blip r:embed="rId3" cstate="print"/>
          <a:srcRect l="38976" t="46223"/>
          <a:stretch>
            <a:fillRect/>
          </a:stretch>
        </p:blipFill>
        <p:spPr bwMode="auto">
          <a:xfrm>
            <a:off x="-541338" y="30163"/>
            <a:ext cx="9685338" cy="6827837"/>
          </a:xfrm>
          <a:prstGeom prst="rect">
            <a:avLst/>
          </a:prstGeom>
          <a:noFill/>
        </p:spPr>
      </p:pic>
      <p:pic>
        <p:nvPicPr>
          <p:cNvPr id="45061" name="вызываю я их из бессмертия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0825" y="6381750"/>
            <a:ext cx="304800" cy="304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998" fill="hold"/>
                                        <p:tgtEl>
                                          <p:spTgt spid="450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061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9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7114" name="05 - у вечного огня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288" y="6092825"/>
            <a:ext cx="304800" cy="304800"/>
          </a:xfrm>
          <a:prstGeom prst="rect">
            <a:avLst/>
          </a:prstGeom>
          <a:noFill/>
        </p:spPr>
      </p:pic>
      <p:pic>
        <p:nvPicPr>
          <p:cNvPr id="47116" name="минута молчания без музыки.mpg.WMV">
            <a:hlinkClick r:id="" action="ppaction://media"/>
          </p:cNvPr>
          <p:cNvPicPr>
            <a:picLocks noGrp="1" noRot="1" noChangeAspect="1" noChangeArrowheads="1"/>
          </p:cNvPicPr>
          <p:nvPr>
            <p:ph idx="1"/>
            <a:videoFile r:link="rId2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0" y="0"/>
            <a:ext cx="9144000" cy="7315200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1722" fill="hold"/>
                                        <p:tgtEl>
                                          <p:spTgt spid="471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97949" fill="hold"/>
                                        <p:tgtEl>
                                          <p:spTgt spid="471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7114"/>
                </p:tgtEl>
              </p:cMediaNode>
            </p:audio>
            <p:video>
              <p:cMediaNode>
                <p:cTn id="1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7116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71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471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116"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81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0180" name="заставка.mpg.WMV">
            <a:hlinkClick r:id="" action="ppaction://media"/>
          </p:cNvPr>
          <p:cNvPicPr>
            <a:picLocks noRot="1" noChangeAspect="1" noChangeArrowheads="1"/>
          </p:cNvPicPr>
          <p:nvPr>
            <p:ph idx="1"/>
            <a:videoFile r:link="rId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0" y="-171450"/>
            <a:ext cx="9144000" cy="7315200"/>
          </a:xfrm>
          <a:ln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383" fill="hold"/>
                                        <p:tgtEl>
                                          <p:spTgt spid="5018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018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01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018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180"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9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2228" name="я не знаю что такое война 1.mpg.WMV">
            <a:hlinkClick r:id="" action="ppaction://media"/>
          </p:cNvPr>
          <p:cNvPicPr>
            <a:picLocks noRot="1" noChangeAspect="1" noChangeArrowheads="1"/>
          </p:cNvPicPr>
          <p:nvPr>
            <p:ph idx="1"/>
            <a:videoFile r:link="rId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0" y="-171450"/>
            <a:ext cx="9144000" cy="7315200"/>
          </a:xfrm>
          <a:ln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8251" fill="hold"/>
                                        <p:tgtEl>
                                          <p:spTgt spid="522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222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22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22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228"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>
          <a:xfrm>
            <a:off x="3995738" y="277813"/>
            <a:ext cx="4691062" cy="6391275"/>
          </a:xfrm>
        </p:spPr>
        <p:txBody>
          <a:bodyPr/>
          <a:lstStyle/>
          <a:p>
            <a:r>
              <a:rPr lang="ru-RU" sz="3000"/>
              <a:t>Вам, в ХХ</a:t>
            </a:r>
            <a:r>
              <a:rPr lang="en-US" sz="3000"/>
              <a:t>I </a:t>
            </a:r>
            <a:r>
              <a:rPr lang="ru-RU" sz="3000"/>
              <a:t>веке живущим</a:t>
            </a:r>
            <a:br>
              <a:rPr lang="ru-RU" sz="3000"/>
            </a:br>
            <a:r>
              <a:rPr lang="ru-RU" sz="3000"/>
              <a:t>Сейчас обращаюсь я:</a:t>
            </a:r>
            <a:br>
              <a:rPr lang="ru-RU" sz="3000"/>
            </a:br>
            <a:r>
              <a:rPr lang="ru-RU" sz="3000"/>
              <a:t>Спасибо за память</a:t>
            </a:r>
            <a:br>
              <a:rPr lang="ru-RU" sz="3000"/>
            </a:br>
            <a:r>
              <a:rPr lang="ru-RU" sz="3000"/>
              <a:t>Спасибо за верность</a:t>
            </a:r>
            <a:br>
              <a:rPr lang="ru-RU" sz="3000"/>
            </a:br>
            <a:r>
              <a:rPr lang="ru-RU" sz="3000"/>
              <a:t>Спасибо Вам всем, друзья,</a:t>
            </a:r>
            <a:br>
              <a:rPr lang="ru-RU" sz="3000"/>
            </a:br>
            <a:r>
              <a:rPr lang="ru-RU" sz="3000"/>
              <a:t>Вас поздравить хочу я с Победой</a:t>
            </a:r>
            <a:br>
              <a:rPr lang="ru-RU" sz="3000"/>
            </a:br>
            <a:r>
              <a:rPr lang="ru-RU" sz="3000"/>
              <a:t>И хочу пожелать от души</a:t>
            </a:r>
            <a:br>
              <a:rPr lang="ru-RU" sz="3000"/>
            </a:br>
            <a:r>
              <a:rPr lang="ru-RU" sz="3000"/>
              <a:t>Солнца, радости, света, удачи</a:t>
            </a:r>
            <a:br>
              <a:rPr lang="ru-RU" sz="3000"/>
            </a:br>
            <a:r>
              <a:rPr lang="ru-RU" sz="3000"/>
              <a:t>Мирной жизни Вам, люди земли!</a:t>
            </a:r>
          </a:p>
        </p:txBody>
      </p:sp>
      <p:pic>
        <p:nvPicPr>
          <p:cNvPr id="54276" name="Picture 6" descr="http://img11.nnm.ru/8/9/d/d/f/5cc35376f70d7a121e5d277b594.jpg"/>
          <p:cNvPicPr>
            <a:picLocks noChangeAspect="1" noChangeArrowheads="1"/>
          </p:cNvPicPr>
          <p:nvPr>
            <p:ph type="body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79388" y="1052513"/>
            <a:ext cx="3632200" cy="4530725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8371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8372" name="Picture 4" descr="Рябина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8373" name="не отнимайте солнце у детей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388" y="6381750"/>
            <a:ext cx="304800" cy="3048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2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837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16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8373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 descr="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12000">
    <p:dissolv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 descr="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12000">
    <p:cover dir="d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3556" name="Picture 4" descr="DSC0119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7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235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 descr="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12000">
    <p:wipe dir="u"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 descr="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12000">
    <p:fad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5" descr="C:\Documents and Settings\All Users\Документы\Мои рисунки\ОБОИ\ОБОИ\Nature\2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80975" y="0"/>
            <a:ext cx="1008221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12000">
    <p:zoom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 descr="37681905_Berezuy_gde_zapravlyalis_1"/>
          <p:cNvPicPr>
            <a:picLocks noChangeAspect="1" noChangeArrowheads="1"/>
          </p:cNvPicPr>
          <p:nvPr>
            <p:ph type="title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540875" cy="6886575"/>
          </a:xfrm>
          <a:noFill/>
          <a:ln/>
        </p:spPr>
      </p:pic>
    </p:spTree>
  </p:cSld>
  <p:clrMapOvr>
    <a:masterClrMapping/>
  </p:clrMapOvr>
  <p:transition spd="slow" advClick="0" advTm="12000">
    <p:fad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 descr="4183764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588"/>
            <a:ext cx="9144000" cy="6854825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15000">
    <p:dissolv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 descr="1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15000">
    <p:fad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 descr="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15000">
    <p:pull dir="d"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 descr="1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15000">
    <p:zoom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 descr="волга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175"/>
            <a:ext cx="9144000" cy="6851650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15000">
    <p:fade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 descr="fkupavk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044575" y="0"/>
            <a:ext cx="10188575" cy="68834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 descr="0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341" y="6341"/>
            <a:ext cx="9131318" cy="6848493"/>
          </a:xfrm>
          <a:prstGeom prst="round2DiagRect">
            <a:avLst/>
          </a:prstGeom>
        </p:spPr>
      </p:pic>
    </p:spTree>
  </p:cSld>
  <p:clrMapOvr>
    <a:masterClrMapping/>
  </p:clrMapOvr>
  <p:transition advClick="0" advTm="7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16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684" name="Picture 4" descr="aj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457200"/>
            <a:ext cx="9144000" cy="7315200"/>
          </a:xfrm>
          <a:prstGeom prst="rect">
            <a:avLst/>
          </a:prstGeom>
          <a:noFill/>
        </p:spPr>
      </p:pic>
      <p:sp>
        <p:nvSpPr>
          <p:cNvPr id="71685" name="WordArt 5"/>
          <p:cNvSpPr>
            <a:spLocks noChangeArrowheads="1" noChangeShapeType="1" noTextEdit="1"/>
          </p:cNvSpPr>
          <p:nvPr/>
        </p:nvSpPr>
        <p:spPr bwMode="auto">
          <a:xfrm>
            <a:off x="611188" y="260350"/>
            <a:ext cx="7345362" cy="4032250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32056"/>
              </a:avLst>
            </a:prstTxWarp>
          </a:bodyPr>
          <a:lstStyle/>
          <a:p>
            <a:pPr algn="ctr"/>
            <a:r>
              <a:rPr lang="ru-RU" sz="6600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solidFill>
                  <a:srgbClr val="A50021"/>
                </a:solidFill>
                <a:effectLst>
                  <a:outerShdw dist="53882" dir="2700000" algn="ctr" rotWithShape="0">
                    <a:srgbClr val="9999FF">
                      <a:alpha val="80000"/>
                    </a:srgbClr>
                  </a:outerShdw>
                </a:effectLst>
                <a:latin typeface="Impact"/>
              </a:rPr>
              <a:t>С ДНЕМ ПОБЕДЫ!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 descr="семья Чайковских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13808" y="39287"/>
            <a:ext cx="5561654" cy="6765593"/>
          </a:xfrm>
          <a:prstGeom prst="round2DiagRect">
            <a:avLst/>
          </a:prstGeom>
          <a:ln w="28575">
            <a:solidFill>
              <a:srgbClr val="9900CC"/>
            </a:solidFill>
          </a:ln>
        </p:spPr>
      </p:pic>
    </p:spTree>
  </p:cSld>
  <p:clrMapOvr>
    <a:masterClrMapping/>
  </p:clrMapOvr>
  <p:transition advClick="0" advTm="7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2532" name="Picture 4" descr="DSC0125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7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22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5364" name="Picture 4" descr="DSC0125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74825" y="-301625"/>
            <a:ext cx="5595938" cy="746125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7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6388" name="Picture 4" descr="DSC0125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74825" y="-301625"/>
            <a:ext cx="5595938" cy="746125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7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Занавес">
  <a:themeElements>
    <a:clrScheme name="Занавес 1">
      <a:dk1>
        <a:srgbClr val="602000"/>
      </a:dk1>
      <a:lt1>
        <a:srgbClr val="FFFFFF"/>
      </a:lt1>
      <a:dk2>
        <a:srgbClr val="800000"/>
      </a:dk2>
      <a:lt2>
        <a:srgbClr val="FFFFCC"/>
      </a:lt2>
      <a:accent1>
        <a:srgbClr val="FF3300"/>
      </a:accent1>
      <a:accent2>
        <a:srgbClr val="000000"/>
      </a:accent2>
      <a:accent3>
        <a:srgbClr val="C0AAAA"/>
      </a:accent3>
      <a:accent4>
        <a:srgbClr val="DADADA"/>
      </a:accent4>
      <a:accent5>
        <a:srgbClr val="FFADAA"/>
      </a:accent5>
      <a:accent6>
        <a:srgbClr val="000000"/>
      </a:accent6>
      <a:hlink>
        <a:srgbClr val="EBF25A"/>
      </a:hlink>
      <a:folHlink>
        <a:srgbClr val="F2AA68"/>
      </a:folHlink>
    </a:clrScheme>
    <a:fontScheme name="Занавес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Занавес 1">
        <a:dk1>
          <a:srgbClr val="602000"/>
        </a:dk1>
        <a:lt1>
          <a:srgbClr val="FFFFFF"/>
        </a:lt1>
        <a:dk2>
          <a:srgbClr val="800000"/>
        </a:dk2>
        <a:lt2>
          <a:srgbClr val="FFFFCC"/>
        </a:lt2>
        <a:accent1>
          <a:srgbClr val="FF3300"/>
        </a:accent1>
        <a:accent2>
          <a:srgbClr val="000000"/>
        </a:accent2>
        <a:accent3>
          <a:srgbClr val="C0AAAA"/>
        </a:accent3>
        <a:accent4>
          <a:srgbClr val="DADADA"/>
        </a:accent4>
        <a:accent5>
          <a:srgbClr val="FFADAA"/>
        </a:accent5>
        <a:accent6>
          <a:srgbClr val="000000"/>
        </a:accent6>
        <a:hlink>
          <a:srgbClr val="EBF25A"/>
        </a:hlink>
        <a:folHlink>
          <a:srgbClr val="F2AA6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Занавес 2">
        <a:dk1>
          <a:srgbClr val="000066"/>
        </a:dk1>
        <a:lt1>
          <a:srgbClr val="FFFFFF"/>
        </a:lt1>
        <a:dk2>
          <a:srgbClr val="000099"/>
        </a:dk2>
        <a:lt2>
          <a:srgbClr val="D8F6F8"/>
        </a:lt2>
        <a:accent1>
          <a:srgbClr val="0099FF"/>
        </a:accent1>
        <a:accent2>
          <a:srgbClr val="00003A"/>
        </a:accent2>
        <a:accent3>
          <a:srgbClr val="AAAACA"/>
        </a:accent3>
        <a:accent4>
          <a:srgbClr val="DADADA"/>
        </a:accent4>
        <a:accent5>
          <a:srgbClr val="AACAFF"/>
        </a:accent5>
        <a:accent6>
          <a:srgbClr val="000034"/>
        </a:accent6>
        <a:hlink>
          <a:srgbClr val="DDD925"/>
        </a:hlink>
        <a:folHlink>
          <a:srgbClr val="72C67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Занавес 3">
        <a:dk1>
          <a:srgbClr val="4C3D57"/>
        </a:dk1>
        <a:lt1>
          <a:srgbClr val="FFFFFF"/>
        </a:lt1>
        <a:dk2>
          <a:srgbClr val="660066"/>
        </a:dk2>
        <a:lt2>
          <a:srgbClr val="FDFBE3"/>
        </a:lt2>
        <a:accent1>
          <a:srgbClr val="976C9E"/>
        </a:accent1>
        <a:accent2>
          <a:srgbClr val="1E1822"/>
        </a:accent2>
        <a:accent3>
          <a:srgbClr val="B8AAB8"/>
        </a:accent3>
        <a:accent4>
          <a:srgbClr val="DADADA"/>
        </a:accent4>
        <a:accent5>
          <a:srgbClr val="C9BACC"/>
        </a:accent5>
        <a:accent6>
          <a:srgbClr val="1A151E"/>
        </a:accent6>
        <a:hlink>
          <a:srgbClr val="D8C460"/>
        </a:hlink>
        <a:folHlink>
          <a:srgbClr val="C3C2B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Занавес 4">
        <a:dk1>
          <a:srgbClr val="334D3F"/>
        </a:dk1>
        <a:lt1>
          <a:srgbClr val="FFFFFF"/>
        </a:lt1>
        <a:dk2>
          <a:srgbClr val="008000"/>
        </a:dk2>
        <a:lt2>
          <a:srgbClr val="D3F1DB"/>
        </a:lt2>
        <a:accent1>
          <a:srgbClr val="4A6D84"/>
        </a:accent1>
        <a:accent2>
          <a:srgbClr val="213329"/>
        </a:accent2>
        <a:accent3>
          <a:srgbClr val="AAC0AA"/>
        </a:accent3>
        <a:accent4>
          <a:srgbClr val="DADADA"/>
        </a:accent4>
        <a:accent5>
          <a:srgbClr val="B1BAC2"/>
        </a:accent5>
        <a:accent6>
          <a:srgbClr val="1D2D24"/>
        </a:accent6>
        <a:hlink>
          <a:srgbClr val="F0B100"/>
        </a:hlink>
        <a:folHlink>
          <a:srgbClr val="C3710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Занавес 5">
        <a:dk1>
          <a:srgbClr val="566858"/>
        </a:dk1>
        <a:lt1>
          <a:srgbClr val="FFFFFF"/>
        </a:lt1>
        <a:dk2>
          <a:srgbClr val="6D8771"/>
        </a:dk2>
        <a:lt2>
          <a:srgbClr val="ECECB2"/>
        </a:lt2>
        <a:accent1>
          <a:srgbClr val="76A571"/>
        </a:accent1>
        <a:accent2>
          <a:srgbClr val="465648"/>
        </a:accent2>
        <a:accent3>
          <a:srgbClr val="BAC3BB"/>
        </a:accent3>
        <a:accent4>
          <a:srgbClr val="DADADA"/>
        </a:accent4>
        <a:accent5>
          <a:srgbClr val="BDCFBB"/>
        </a:accent5>
        <a:accent6>
          <a:srgbClr val="3F4D40"/>
        </a:accent6>
        <a:hlink>
          <a:srgbClr val="FFDC0B"/>
        </a:hlink>
        <a:folHlink>
          <a:srgbClr val="FC991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Занавес 6">
        <a:dk1>
          <a:srgbClr val="0A6866"/>
        </a:dk1>
        <a:lt1>
          <a:srgbClr val="FFFFFF"/>
        </a:lt1>
        <a:dk2>
          <a:srgbClr val="0D8784"/>
        </a:dk2>
        <a:lt2>
          <a:srgbClr val="B8DEC6"/>
        </a:lt2>
        <a:accent1>
          <a:srgbClr val="3C7652"/>
        </a:accent1>
        <a:accent2>
          <a:srgbClr val="005250"/>
        </a:accent2>
        <a:accent3>
          <a:srgbClr val="AAC3C2"/>
        </a:accent3>
        <a:accent4>
          <a:srgbClr val="DADADA"/>
        </a:accent4>
        <a:accent5>
          <a:srgbClr val="AFBDB3"/>
        </a:accent5>
        <a:accent6>
          <a:srgbClr val="004948"/>
        </a:accent6>
        <a:hlink>
          <a:srgbClr val="00E0A5"/>
        </a:hlink>
        <a:folHlink>
          <a:srgbClr val="00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Занавес 7">
        <a:dk1>
          <a:srgbClr val="50688C"/>
        </a:dk1>
        <a:lt1>
          <a:srgbClr val="FFFFFF"/>
        </a:lt1>
        <a:dk2>
          <a:srgbClr val="6E87AC"/>
        </a:dk2>
        <a:lt2>
          <a:srgbClr val="FFFFFF"/>
        </a:lt2>
        <a:accent1>
          <a:srgbClr val="376EA5"/>
        </a:accent1>
        <a:accent2>
          <a:srgbClr val="445876"/>
        </a:accent2>
        <a:accent3>
          <a:srgbClr val="BAC3D2"/>
        </a:accent3>
        <a:accent4>
          <a:srgbClr val="DADADA"/>
        </a:accent4>
        <a:accent5>
          <a:srgbClr val="AEBACF"/>
        </a:accent5>
        <a:accent6>
          <a:srgbClr val="3D4F6A"/>
        </a:accent6>
        <a:hlink>
          <a:srgbClr val="66C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Занавес 8">
        <a:dk1>
          <a:srgbClr val="000000"/>
        </a:dk1>
        <a:lt1>
          <a:srgbClr val="DDDCC5"/>
        </a:lt1>
        <a:dk2>
          <a:srgbClr val="000000"/>
        </a:dk2>
        <a:lt2>
          <a:srgbClr val="C9C6A5"/>
        </a:lt2>
        <a:accent1>
          <a:srgbClr val="C0C0C0"/>
        </a:accent1>
        <a:accent2>
          <a:srgbClr val="B0AC90"/>
        </a:accent2>
        <a:accent3>
          <a:srgbClr val="EBEBDF"/>
        </a:accent3>
        <a:accent4>
          <a:srgbClr val="000000"/>
        </a:accent4>
        <a:accent5>
          <a:srgbClr val="DCDCDC"/>
        </a:accent5>
        <a:accent6>
          <a:srgbClr val="9F9B82"/>
        </a:accent6>
        <a:hlink>
          <a:srgbClr val="666699"/>
        </a:hlink>
        <a:folHlink>
          <a:srgbClr val="905C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Занавес 9">
        <a:dk1>
          <a:srgbClr val="000000"/>
        </a:dk1>
        <a:lt1>
          <a:srgbClr val="FFFFFF"/>
        </a:lt1>
        <a:dk2>
          <a:srgbClr val="000099"/>
        </a:dk2>
        <a:lt2>
          <a:srgbClr val="DDDDDD"/>
        </a:lt2>
        <a:accent1>
          <a:srgbClr val="C6D4D4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DFE6E6"/>
        </a:accent5>
        <a:accent6>
          <a:srgbClr val="AEAEAE"/>
        </a:accent6>
        <a:hlink>
          <a:srgbClr val="6600FF"/>
        </a:hlink>
        <a:folHlink>
          <a:srgbClr val="9900C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Curtain Call</Template>
  <TotalTime>187</TotalTime>
  <Words>27</Words>
  <Application>Microsoft Office PowerPoint</Application>
  <PresentationFormat>Экран (4:3)</PresentationFormat>
  <Paragraphs>6</Paragraphs>
  <Slides>50</Slides>
  <Notes>0</Notes>
  <HiddenSlides>0</HiddenSlides>
  <MMClips>11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50</vt:i4>
      </vt:variant>
    </vt:vector>
  </HeadingPairs>
  <TitlesOfParts>
    <vt:vector size="56" baseType="lpstr">
      <vt:lpstr>Arial</vt:lpstr>
      <vt:lpstr>Tahoma</vt:lpstr>
      <vt:lpstr>Times New Roman</vt:lpstr>
      <vt:lpstr>Wingdings</vt:lpstr>
      <vt:lpstr>Mistral</vt:lpstr>
      <vt:lpstr>Занавес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Фортепианные циклы</vt:lpstr>
      <vt:lpstr>Балет «Щелкунчик»</vt:lpstr>
      <vt:lpstr>Балет «Спящая красавица»</vt:lpstr>
      <vt:lpstr>Балет «Лебединое озеро»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Вам, в ХХI веке живущим Сейчас обращаюсь я: Спасибо за память Спасибо за верность Спасибо Вам всем, друзья, Вас поздравить хочу я с Победой И хочу пожелать от души Солнца, радости, света, удачи Мирной жизни Вам, люди земли!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</vt:vector>
  </TitlesOfParts>
  <Company>our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home</dc:creator>
  <cp:lastModifiedBy>re</cp:lastModifiedBy>
  <cp:revision>8</cp:revision>
  <dcterms:created xsi:type="dcterms:W3CDTF">2010-05-05T17:18:43Z</dcterms:created>
  <dcterms:modified xsi:type="dcterms:W3CDTF">2013-05-08T10:58:54Z</dcterms:modified>
</cp:coreProperties>
</file>