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75" r:id="rId5"/>
    <p:sldId id="277" r:id="rId6"/>
    <p:sldId id="276" r:id="rId7"/>
    <p:sldId id="269" r:id="rId8"/>
    <p:sldId id="259" r:id="rId9"/>
    <p:sldId id="265" r:id="rId10"/>
    <p:sldId id="258" r:id="rId11"/>
    <p:sldId id="270" r:id="rId12"/>
    <p:sldId id="271" r:id="rId13"/>
    <p:sldId id="267" r:id="rId14"/>
    <p:sldId id="268" r:id="rId15"/>
    <p:sldId id="26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F023-9A25-4D0F-A838-4036A402A2AB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954C3-6B3C-4556-AF6A-61AFB5BE0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Ключ к тесту.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А1. 4)</a:t>
            </a:r>
          </a:p>
          <a:p>
            <a:pPr>
              <a:buNone/>
            </a:pPr>
            <a:r>
              <a:rPr lang="ru-RU" dirty="0" smtClean="0"/>
              <a:t>А2. 1)</a:t>
            </a:r>
          </a:p>
          <a:p>
            <a:pPr>
              <a:buNone/>
            </a:pPr>
            <a:r>
              <a:rPr lang="ru-RU" dirty="0" smtClean="0"/>
              <a:t>А3. 2)</a:t>
            </a:r>
          </a:p>
          <a:p>
            <a:pPr>
              <a:buNone/>
            </a:pPr>
            <a:r>
              <a:rPr lang="ru-RU" dirty="0" smtClean="0"/>
              <a:t>А4. 1)</a:t>
            </a:r>
          </a:p>
          <a:p>
            <a:pPr>
              <a:buNone/>
            </a:pPr>
            <a:r>
              <a:rPr lang="ru-RU" dirty="0" smtClean="0"/>
              <a:t>А5. 3)</a:t>
            </a:r>
          </a:p>
          <a:p>
            <a:pPr>
              <a:buNone/>
            </a:pPr>
            <a:r>
              <a:rPr lang="ru-RU" dirty="0" smtClean="0"/>
              <a:t>В1. 1) –А                В2. 1)-Б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2) –В                       2)-В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3)- Б                        3)-Г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/>
              <a:t>                                 </a:t>
            </a:r>
            <a:r>
              <a:rPr lang="ru-RU" dirty="0" smtClean="0"/>
              <a:t>4)-А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Bookman Old Style" pitchFamily="18" charset="0"/>
              </a:rPr>
              <a:t>Жигули</a:t>
            </a:r>
            <a:endParaRPr lang="ru-RU" sz="7200" dirty="0">
              <a:latin typeface="Bookman Old Style" pitchFamily="18" charset="0"/>
            </a:endParaRPr>
          </a:p>
        </p:txBody>
      </p:sp>
      <p:pic>
        <p:nvPicPr>
          <p:cNvPr id="4" name="Содержимое 3" descr="жигул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Bookman Old Style" pitchFamily="18" charset="0"/>
              </a:rPr>
              <a:t>Смешанный лес</a:t>
            </a:r>
            <a:endParaRPr lang="ru-RU" sz="6000" dirty="0">
              <a:latin typeface="Bookman Old Style" pitchFamily="18" charset="0"/>
            </a:endParaRPr>
          </a:p>
        </p:txBody>
      </p:sp>
      <p:pic>
        <p:nvPicPr>
          <p:cNvPr id="4" name="Содержимое 3" descr="Смешанный л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357298"/>
            <a:ext cx="8143932" cy="52864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Bookman Old Style" pitchFamily="18" charset="0"/>
              </a:rPr>
              <a:t>Лесостепь</a:t>
            </a:r>
            <a:endParaRPr lang="ru-RU" sz="7200" dirty="0">
              <a:latin typeface="Bookman Old Style" pitchFamily="18" charset="0"/>
            </a:endParaRPr>
          </a:p>
        </p:txBody>
      </p:sp>
      <p:pic>
        <p:nvPicPr>
          <p:cNvPr id="4" name="Содержимое 3" descr="IMGA0959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428736"/>
            <a:ext cx="8215370" cy="521497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Bookman Old Style" pitchFamily="18" charset="0"/>
              </a:rPr>
              <a:t>Степь</a:t>
            </a:r>
            <a:endParaRPr lang="ru-RU" sz="7200" dirty="0">
              <a:latin typeface="Bookman Old Style" pitchFamily="18" charset="0"/>
            </a:endParaRPr>
          </a:p>
        </p:txBody>
      </p:sp>
      <p:pic>
        <p:nvPicPr>
          <p:cNvPr id="4" name="Содержимое 3" descr="Степь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1428736"/>
            <a:ext cx="7929618" cy="521497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Bookman Old Style" pitchFamily="18" charset="0"/>
              </a:rPr>
              <a:t>Сухая степь</a:t>
            </a:r>
            <a:endParaRPr lang="ru-RU" sz="7200" dirty="0">
              <a:latin typeface="Bookman Old Style" pitchFamily="18" charset="0"/>
            </a:endParaRPr>
          </a:p>
        </p:txBody>
      </p:sp>
      <p:pic>
        <p:nvPicPr>
          <p:cNvPr id="4" name="Содержимое 3" descr="Степ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714488"/>
            <a:ext cx="8429684" cy="485778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Bookman Old Style" pitchFamily="18" charset="0"/>
              </a:rPr>
              <a:t>Озеро Баскунчак</a:t>
            </a:r>
            <a:endParaRPr lang="ru-RU" sz="7200" dirty="0">
              <a:latin typeface="Bookman Old Style" pitchFamily="18" charset="0"/>
            </a:endParaRPr>
          </a:p>
        </p:txBody>
      </p:sp>
      <p:pic>
        <p:nvPicPr>
          <p:cNvPr id="4" name="Содержимое 3" descr="сол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5824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Bookman Old Style" pitchFamily="18" charset="0"/>
              </a:rPr>
              <a:t>Домашнее задание</a:t>
            </a:r>
            <a:endParaRPr lang="ru-RU" sz="6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Bookman Old Style" pitchFamily="18" charset="0"/>
              </a:rPr>
              <a:t>§ 34 (новый) или </a:t>
            </a:r>
          </a:p>
          <a:p>
            <a:r>
              <a:rPr lang="ru-RU" sz="6000" dirty="0" smtClean="0">
                <a:latin typeface="Bookman Old Style" pitchFamily="18" charset="0"/>
              </a:rPr>
              <a:t>§ 35 (старый), знать записи в тетради</a:t>
            </a: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Bookman Old Style" pitchFamily="18" charset="0"/>
              </a:rPr>
              <a:t>Оценка</a:t>
            </a: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Bookman Old Style" pitchFamily="18" charset="0"/>
              </a:rPr>
              <a:t>«5»- 0 ошибок</a:t>
            </a:r>
          </a:p>
          <a:p>
            <a:r>
              <a:rPr lang="ru-RU" sz="5400" dirty="0" smtClean="0">
                <a:latin typeface="Bookman Old Style" pitchFamily="18" charset="0"/>
              </a:rPr>
              <a:t>«4»- 1 ошибка</a:t>
            </a:r>
          </a:p>
          <a:p>
            <a:r>
              <a:rPr lang="ru-RU" sz="5400" dirty="0" smtClean="0">
                <a:latin typeface="Bookman Old Style" pitchFamily="18" charset="0"/>
              </a:rPr>
              <a:t>«3»- 2-3 ошибки</a:t>
            </a:r>
          </a:p>
          <a:p>
            <a:r>
              <a:rPr lang="ru-RU" sz="5400" dirty="0" smtClean="0">
                <a:latin typeface="Bookman Old Style" pitchFamily="18" charset="0"/>
              </a:rPr>
              <a:t>«2»- 4 и более ошибок</a:t>
            </a:r>
            <a:endParaRPr lang="ru-RU" sz="5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atin typeface="Bookman Old Style" pitchFamily="18" charset="0"/>
              </a:rPr>
              <a:t>ПОВОЛЖЬЕ</a:t>
            </a:r>
            <a:endParaRPr lang="ru-RU" sz="8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8000" dirty="0" smtClean="0">
                <a:latin typeface="Bookman Old Style" pitchFamily="18" charset="0"/>
              </a:rPr>
              <a:t>ЭГП, природные условия и ресурсы района.</a:t>
            </a:r>
            <a:endParaRPr lang="ru-RU" sz="8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img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56436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Вид со спутн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66437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Особенности ЭГП района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Bookman Old Style" pitchFamily="18" charset="0"/>
              </a:rPr>
              <a:t>1. Главная ось и связующее звено- Волга.</a:t>
            </a:r>
          </a:p>
          <a:p>
            <a:r>
              <a:rPr lang="ru-RU" dirty="0" smtClean="0">
                <a:latin typeface="Bookman Old Style" pitchFamily="18" charset="0"/>
              </a:rPr>
              <a:t>2. Район вытянут с севера на юг, следовательно климатические условия севера и юга различны.</a:t>
            </a:r>
          </a:p>
          <a:p>
            <a:r>
              <a:rPr lang="ru-RU" dirty="0" smtClean="0">
                <a:latin typeface="Bookman Old Style" pitchFamily="18" charset="0"/>
              </a:rPr>
              <a:t>3. Приграничный район (граница с Казахстаном).</a:t>
            </a:r>
          </a:p>
          <a:p>
            <a:r>
              <a:rPr lang="ru-RU" dirty="0" smtClean="0">
                <a:latin typeface="Bookman Old Style" pitchFamily="18" charset="0"/>
              </a:rPr>
              <a:t>4. Сосед на юге Северный Кавказ (нестабильный регион).</a:t>
            </a:r>
          </a:p>
          <a:p>
            <a:r>
              <a:rPr lang="ru-RU" dirty="0" smtClean="0">
                <a:latin typeface="Bookman Old Style" pitchFamily="18" charset="0"/>
              </a:rPr>
              <a:t>5. Благоприятное транспортное положение:</a:t>
            </a:r>
          </a:p>
          <a:p>
            <a:r>
              <a:rPr lang="ru-RU" dirty="0" smtClean="0">
                <a:latin typeface="Bookman Old Style" pitchFamily="18" charset="0"/>
              </a:rPr>
              <a:t>А) судоходная река</a:t>
            </a:r>
          </a:p>
          <a:p>
            <a:r>
              <a:rPr lang="ru-RU" dirty="0" smtClean="0">
                <a:latin typeface="Bookman Old Style" pitchFamily="18" charset="0"/>
              </a:rPr>
              <a:t>Б) пересекают транспортные пути</a:t>
            </a:r>
          </a:p>
          <a:p>
            <a:r>
              <a:rPr lang="ru-RU" dirty="0" smtClean="0">
                <a:latin typeface="Bookman Old Style" pitchFamily="18" charset="0"/>
              </a:rPr>
              <a:t>6. Расположен между промышленно развитыми Центральной Россией и Уралом.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Приволжская возвышенность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Содержимое 3" descr="SS854867[2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1285860"/>
            <a:ext cx="7929618" cy="53578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Приволжская возвышенность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Содержимое 3" descr="Волга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7929617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Bookman Old Style" pitchFamily="18" charset="0"/>
              </a:rPr>
              <a:t>Заволжье</a:t>
            </a:r>
            <a:endParaRPr lang="ru-RU" sz="7200" dirty="0">
              <a:latin typeface="Bookman Old Style" pitchFamily="18" charset="0"/>
            </a:endParaRPr>
          </a:p>
        </p:txBody>
      </p:sp>
      <p:pic>
        <p:nvPicPr>
          <p:cNvPr id="4" name="Содержимое 3" descr="32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7858180" cy="521497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192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Ключ к тесту.</vt:lpstr>
      <vt:lpstr>Оценка</vt:lpstr>
      <vt:lpstr>ПОВОЛЖЬЕ</vt:lpstr>
      <vt:lpstr>Слайд 4</vt:lpstr>
      <vt:lpstr>Слайд 5</vt:lpstr>
      <vt:lpstr>Особенности ЭГП района</vt:lpstr>
      <vt:lpstr>Приволжская возвышенность</vt:lpstr>
      <vt:lpstr>Приволжская возвышенность</vt:lpstr>
      <vt:lpstr>Заволжье</vt:lpstr>
      <vt:lpstr>Жигули</vt:lpstr>
      <vt:lpstr>Смешанный лес</vt:lpstr>
      <vt:lpstr>Лесостепь</vt:lpstr>
      <vt:lpstr>Степь</vt:lpstr>
      <vt:lpstr>Сухая степь</vt:lpstr>
      <vt:lpstr>Озеро Баскунчак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2011-02-08T09:31:17Z</dcterms:created>
  <dcterms:modified xsi:type="dcterms:W3CDTF">2013-01-16T09:43:31Z</dcterms:modified>
</cp:coreProperties>
</file>