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28"/>
  </p:notesMasterIdLst>
  <p:sldIdLst>
    <p:sldId id="275" r:id="rId2"/>
    <p:sldId id="276" r:id="rId3"/>
    <p:sldId id="296" r:id="rId4"/>
    <p:sldId id="288" r:id="rId5"/>
    <p:sldId id="280" r:id="rId6"/>
    <p:sldId id="281" r:id="rId7"/>
    <p:sldId id="297" r:id="rId8"/>
    <p:sldId id="299" r:id="rId9"/>
    <p:sldId id="272" r:id="rId10"/>
    <p:sldId id="283" r:id="rId11"/>
    <p:sldId id="284" r:id="rId12"/>
    <p:sldId id="298" r:id="rId13"/>
    <p:sldId id="286" r:id="rId14"/>
    <p:sldId id="259" r:id="rId15"/>
    <p:sldId id="287" r:id="rId16"/>
    <p:sldId id="285" r:id="rId17"/>
    <p:sldId id="290" r:id="rId18"/>
    <p:sldId id="265" r:id="rId19"/>
    <p:sldId id="266" r:id="rId20"/>
    <p:sldId id="268" r:id="rId21"/>
    <p:sldId id="269" r:id="rId22"/>
    <p:sldId id="294" r:id="rId23"/>
    <p:sldId id="295" r:id="rId24"/>
    <p:sldId id="301" r:id="rId25"/>
    <p:sldId id="303" r:id="rId26"/>
    <p:sldId id="304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8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C63EAC-E40F-4AA8-B97F-04DA0A02ACBC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8A33BE6-8DFE-4D18-8A24-91326B319449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Активизировать  познавательную деятельность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588A6EA1-7723-4182-8AF8-C9B11149F970}" type="parTrans" cxnId="{FC77CF75-1007-4A7A-847D-93F5CC2E981F}">
      <dgm:prSet/>
      <dgm:spPr/>
      <dgm:t>
        <a:bodyPr/>
        <a:lstStyle/>
        <a:p>
          <a:endParaRPr lang="ru-RU"/>
        </a:p>
      </dgm:t>
    </dgm:pt>
    <dgm:pt modelId="{D9D48669-7317-485E-B251-8D280B9EEFC1}" type="sibTrans" cxnId="{FC77CF75-1007-4A7A-847D-93F5CC2E981F}">
      <dgm:prSet/>
      <dgm:spPr/>
      <dgm:t>
        <a:bodyPr/>
        <a:lstStyle/>
        <a:p>
          <a:endParaRPr lang="ru-RU"/>
        </a:p>
      </dgm:t>
    </dgm:pt>
    <dgm:pt modelId="{BFBA266B-C086-496E-B26E-24868D4ED23A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Оживить урок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04B69833-080A-44EB-BB76-929800B03E7A}" type="parTrans" cxnId="{72A179EB-7F10-4799-AC7C-7A247B8A117B}">
      <dgm:prSet/>
      <dgm:spPr/>
      <dgm:t>
        <a:bodyPr/>
        <a:lstStyle/>
        <a:p>
          <a:endParaRPr lang="ru-RU"/>
        </a:p>
      </dgm:t>
    </dgm:pt>
    <dgm:pt modelId="{C8E4A5B0-DFB3-41D0-8108-64DAD8A1F795}" type="sibTrans" cxnId="{72A179EB-7F10-4799-AC7C-7A247B8A117B}">
      <dgm:prSet/>
      <dgm:spPr/>
      <dgm:t>
        <a:bodyPr/>
        <a:lstStyle/>
        <a:p>
          <a:endParaRPr lang="ru-RU"/>
        </a:p>
      </dgm:t>
    </dgm:pt>
    <dgm:pt modelId="{FAD07256-A263-4A78-AAB5-B2E7F5EB1DE9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Вызвать интерес к изучаемому материалу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BCD3B2DE-748D-4A1E-9C5F-DB7417831D8C}" type="parTrans" cxnId="{B1EE58D9-0717-4AA6-B39D-59D056F8868C}">
      <dgm:prSet/>
      <dgm:spPr/>
      <dgm:t>
        <a:bodyPr/>
        <a:lstStyle/>
        <a:p>
          <a:endParaRPr lang="ru-RU"/>
        </a:p>
      </dgm:t>
    </dgm:pt>
    <dgm:pt modelId="{69DC9C66-73A0-4C56-8028-BF486797BCCD}" type="sibTrans" cxnId="{B1EE58D9-0717-4AA6-B39D-59D056F8868C}">
      <dgm:prSet/>
      <dgm:spPr/>
      <dgm:t>
        <a:bodyPr/>
        <a:lstStyle/>
        <a:p>
          <a:endParaRPr lang="ru-RU"/>
        </a:p>
      </dgm:t>
    </dgm:pt>
    <dgm:pt modelId="{5CBB9AC2-D48A-4326-9443-B1B56E78A5B7}" type="pres">
      <dgm:prSet presAssocID="{CAC63EAC-E40F-4AA8-B97F-04DA0A02ACB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8B99526-5318-41B0-A631-BB6F4C5A8AB3}" type="pres">
      <dgm:prSet presAssocID="{D8A33BE6-8DFE-4D18-8A24-91326B319449}" presName="parentLin" presStyleCnt="0"/>
      <dgm:spPr/>
    </dgm:pt>
    <dgm:pt modelId="{CB321B4B-5A0C-4BD3-81FF-A74D2D2281A1}" type="pres">
      <dgm:prSet presAssocID="{D8A33BE6-8DFE-4D18-8A24-91326B31944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D64BD323-649D-47B2-9557-4CF52142BEC9}" type="pres">
      <dgm:prSet presAssocID="{D8A33BE6-8DFE-4D18-8A24-91326B319449}" presName="parentText" presStyleLbl="node1" presStyleIdx="0" presStyleCnt="3" custScaleX="116762" custLinFactNeighborX="-6249" custLinFactNeighborY="745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66DF0A-3D89-4345-8D5C-0C4868076635}" type="pres">
      <dgm:prSet presAssocID="{D8A33BE6-8DFE-4D18-8A24-91326B319449}" presName="negativeSpace" presStyleCnt="0"/>
      <dgm:spPr/>
    </dgm:pt>
    <dgm:pt modelId="{8904CE07-D825-4331-8241-0507EB873185}" type="pres">
      <dgm:prSet presAssocID="{D8A33BE6-8DFE-4D18-8A24-91326B319449}" presName="childText" presStyleLbl="conFgAcc1" presStyleIdx="0" presStyleCnt="3">
        <dgm:presLayoutVars>
          <dgm:bulletEnabled val="1"/>
        </dgm:presLayoutVars>
      </dgm:prSet>
      <dgm:spPr>
        <a:ln w="28575"/>
      </dgm:spPr>
    </dgm:pt>
    <dgm:pt modelId="{931E9E5E-22ED-4533-95E7-44A86366D026}" type="pres">
      <dgm:prSet presAssocID="{D9D48669-7317-485E-B251-8D280B9EEFC1}" presName="spaceBetweenRectangles" presStyleCnt="0"/>
      <dgm:spPr/>
    </dgm:pt>
    <dgm:pt modelId="{1A9298ED-0BA3-495C-8791-3B514DDDC85C}" type="pres">
      <dgm:prSet presAssocID="{BFBA266B-C086-496E-B26E-24868D4ED23A}" presName="parentLin" presStyleCnt="0"/>
      <dgm:spPr/>
    </dgm:pt>
    <dgm:pt modelId="{66F23328-07E7-466B-91F3-F0C4CFAD9BC4}" type="pres">
      <dgm:prSet presAssocID="{BFBA266B-C086-496E-B26E-24868D4ED23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10C8DDC-79D0-469C-A5AC-083ECB08CD94}" type="pres">
      <dgm:prSet presAssocID="{BFBA266B-C086-496E-B26E-24868D4ED23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D3320E-E752-4013-902D-35251560D797}" type="pres">
      <dgm:prSet presAssocID="{BFBA266B-C086-496E-B26E-24868D4ED23A}" presName="negativeSpace" presStyleCnt="0"/>
      <dgm:spPr/>
    </dgm:pt>
    <dgm:pt modelId="{5BF0B067-618A-481C-B603-A9115C3AD0E7}" type="pres">
      <dgm:prSet presAssocID="{BFBA266B-C086-496E-B26E-24868D4ED23A}" presName="childText" presStyleLbl="conFgAcc1" presStyleIdx="1" presStyleCnt="3">
        <dgm:presLayoutVars>
          <dgm:bulletEnabled val="1"/>
        </dgm:presLayoutVars>
      </dgm:prSet>
      <dgm:spPr>
        <a:ln w="28575"/>
      </dgm:spPr>
    </dgm:pt>
    <dgm:pt modelId="{475AD6C8-084B-4B20-9CB1-FA87D84B52A7}" type="pres">
      <dgm:prSet presAssocID="{C8E4A5B0-DFB3-41D0-8108-64DAD8A1F795}" presName="spaceBetweenRectangles" presStyleCnt="0"/>
      <dgm:spPr/>
    </dgm:pt>
    <dgm:pt modelId="{98EBD663-D15E-4EAD-A0C0-C83B71364256}" type="pres">
      <dgm:prSet presAssocID="{FAD07256-A263-4A78-AAB5-B2E7F5EB1DE9}" presName="parentLin" presStyleCnt="0"/>
      <dgm:spPr/>
    </dgm:pt>
    <dgm:pt modelId="{4C6D7A55-0181-4A58-8694-F904F5BD58CE}" type="pres">
      <dgm:prSet presAssocID="{FAD07256-A263-4A78-AAB5-B2E7F5EB1DE9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B03A08F2-82A5-4D8C-972C-913EAF35E51A}" type="pres">
      <dgm:prSet presAssocID="{FAD07256-A263-4A78-AAB5-B2E7F5EB1DE9}" presName="parentText" presStyleLbl="node1" presStyleIdx="2" presStyleCnt="3" custScale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DDC54A-15B0-4B4E-B500-20FA91ADA69D}" type="pres">
      <dgm:prSet presAssocID="{FAD07256-A263-4A78-AAB5-B2E7F5EB1DE9}" presName="negativeSpace" presStyleCnt="0"/>
      <dgm:spPr/>
    </dgm:pt>
    <dgm:pt modelId="{C752F0C1-EC88-4589-9EF9-1FB6C64BED43}" type="pres">
      <dgm:prSet presAssocID="{FAD07256-A263-4A78-AAB5-B2E7F5EB1DE9}" presName="childText" presStyleLbl="conFgAcc1" presStyleIdx="2" presStyleCnt="3">
        <dgm:presLayoutVars>
          <dgm:bulletEnabled val="1"/>
        </dgm:presLayoutVars>
      </dgm:prSet>
      <dgm:spPr>
        <a:ln w="28575"/>
      </dgm:spPr>
    </dgm:pt>
  </dgm:ptLst>
  <dgm:cxnLst>
    <dgm:cxn modelId="{5CEF0885-1A8F-45A7-AB62-4B75779FF6F6}" type="presOf" srcId="{BFBA266B-C086-496E-B26E-24868D4ED23A}" destId="{66F23328-07E7-466B-91F3-F0C4CFAD9BC4}" srcOrd="0" destOrd="0" presId="urn:microsoft.com/office/officeart/2005/8/layout/list1"/>
    <dgm:cxn modelId="{2888AEDC-D2FF-4015-A2AC-CCEB4B5C0B66}" type="presOf" srcId="{FAD07256-A263-4A78-AAB5-B2E7F5EB1DE9}" destId="{B03A08F2-82A5-4D8C-972C-913EAF35E51A}" srcOrd="1" destOrd="0" presId="urn:microsoft.com/office/officeart/2005/8/layout/list1"/>
    <dgm:cxn modelId="{CF8AFB43-3BDD-47D4-99A0-BBA4879A7997}" type="presOf" srcId="{D8A33BE6-8DFE-4D18-8A24-91326B319449}" destId="{CB321B4B-5A0C-4BD3-81FF-A74D2D2281A1}" srcOrd="0" destOrd="0" presId="urn:microsoft.com/office/officeart/2005/8/layout/list1"/>
    <dgm:cxn modelId="{C6E233B4-FA86-4193-AE8D-FD78D33AD050}" type="presOf" srcId="{CAC63EAC-E40F-4AA8-B97F-04DA0A02ACBC}" destId="{5CBB9AC2-D48A-4326-9443-B1B56E78A5B7}" srcOrd="0" destOrd="0" presId="urn:microsoft.com/office/officeart/2005/8/layout/list1"/>
    <dgm:cxn modelId="{E9EF9C3A-B5F9-46FA-89E4-7F9BED889DF6}" type="presOf" srcId="{BFBA266B-C086-496E-B26E-24868D4ED23A}" destId="{210C8DDC-79D0-469C-A5AC-083ECB08CD94}" srcOrd="1" destOrd="0" presId="urn:microsoft.com/office/officeart/2005/8/layout/list1"/>
    <dgm:cxn modelId="{B1EE58D9-0717-4AA6-B39D-59D056F8868C}" srcId="{CAC63EAC-E40F-4AA8-B97F-04DA0A02ACBC}" destId="{FAD07256-A263-4A78-AAB5-B2E7F5EB1DE9}" srcOrd="2" destOrd="0" parTransId="{BCD3B2DE-748D-4A1E-9C5F-DB7417831D8C}" sibTransId="{69DC9C66-73A0-4C56-8028-BF486797BCCD}"/>
    <dgm:cxn modelId="{BBE1141E-9EDD-434C-A7F2-EBD79F3AE430}" type="presOf" srcId="{D8A33BE6-8DFE-4D18-8A24-91326B319449}" destId="{D64BD323-649D-47B2-9557-4CF52142BEC9}" srcOrd="1" destOrd="0" presId="urn:microsoft.com/office/officeart/2005/8/layout/list1"/>
    <dgm:cxn modelId="{72A179EB-7F10-4799-AC7C-7A247B8A117B}" srcId="{CAC63EAC-E40F-4AA8-B97F-04DA0A02ACBC}" destId="{BFBA266B-C086-496E-B26E-24868D4ED23A}" srcOrd="1" destOrd="0" parTransId="{04B69833-080A-44EB-BB76-929800B03E7A}" sibTransId="{C8E4A5B0-DFB3-41D0-8108-64DAD8A1F795}"/>
    <dgm:cxn modelId="{BA1BCB1E-3334-4B8E-A5DF-33809D4FB1D3}" type="presOf" srcId="{FAD07256-A263-4A78-AAB5-B2E7F5EB1DE9}" destId="{4C6D7A55-0181-4A58-8694-F904F5BD58CE}" srcOrd="0" destOrd="0" presId="urn:microsoft.com/office/officeart/2005/8/layout/list1"/>
    <dgm:cxn modelId="{FC77CF75-1007-4A7A-847D-93F5CC2E981F}" srcId="{CAC63EAC-E40F-4AA8-B97F-04DA0A02ACBC}" destId="{D8A33BE6-8DFE-4D18-8A24-91326B319449}" srcOrd="0" destOrd="0" parTransId="{588A6EA1-7723-4182-8AF8-C9B11149F970}" sibTransId="{D9D48669-7317-485E-B251-8D280B9EEFC1}"/>
    <dgm:cxn modelId="{62D4B70F-8EE5-4880-BAA5-60A019D1D63A}" type="presParOf" srcId="{5CBB9AC2-D48A-4326-9443-B1B56E78A5B7}" destId="{88B99526-5318-41B0-A631-BB6F4C5A8AB3}" srcOrd="0" destOrd="0" presId="urn:microsoft.com/office/officeart/2005/8/layout/list1"/>
    <dgm:cxn modelId="{A5A111B0-EB2D-407B-8380-C6FE5D954C0F}" type="presParOf" srcId="{88B99526-5318-41B0-A631-BB6F4C5A8AB3}" destId="{CB321B4B-5A0C-4BD3-81FF-A74D2D2281A1}" srcOrd="0" destOrd="0" presId="urn:microsoft.com/office/officeart/2005/8/layout/list1"/>
    <dgm:cxn modelId="{42F23569-389E-4F0E-BD72-0A44BE4F6CF7}" type="presParOf" srcId="{88B99526-5318-41B0-A631-BB6F4C5A8AB3}" destId="{D64BD323-649D-47B2-9557-4CF52142BEC9}" srcOrd="1" destOrd="0" presId="urn:microsoft.com/office/officeart/2005/8/layout/list1"/>
    <dgm:cxn modelId="{6D3458B3-3686-4497-B7A6-69005D979207}" type="presParOf" srcId="{5CBB9AC2-D48A-4326-9443-B1B56E78A5B7}" destId="{4A66DF0A-3D89-4345-8D5C-0C4868076635}" srcOrd="1" destOrd="0" presId="urn:microsoft.com/office/officeart/2005/8/layout/list1"/>
    <dgm:cxn modelId="{89DCB442-826F-40FB-B917-FAC836ACF9FA}" type="presParOf" srcId="{5CBB9AC2-D48A-4326-9443-B1B56E78A5B7}" destId="{8904CE07-D825-4331-8241-0507EB873185}" srcOrd="2" destOrd="0" presId="urn:microsoft.com/office/officeart/2005/8/layout/list1"/>
    <dgm:cxn modelId="{3CFE1BDC-F407-4789-8210-252563BFAEC6}" type="presParOf" srcId="{5CBB9AC2-D48A-4326-9443-B1B56E78A5B7}" destId="{931E9E5E-22ED-4533-95E7-44A86366D026}" srcOrd="3" destOrd="0" presId="urn:microsoft.com/office/officeart/2005/8/layout/list1"/>
    <dgm:cxn modelId="{6716F119-684C-4770-9896-8C02B109CB26}" type="presParOf" srcId="{5CBB9AC2-D48A-4326-9443-B1B56E78A5B7}" destId="{1A9298ED-0BA3-495C-8791-3B514DDDC85C}" srcOrd="4" destOrd="0" presId="urn:microsoft.com/office/officeart/2005/8/layout/list1"/>
    <dgm:cxn modelId="{09D26964-2032-49BF-91A8-8797FB72D47F}" type="presParOf" srcId="{1A9298ED-0BA3-495C-8791-3B514DDDC85C}" destId="{66F23328-07E7-466B-91F3-F0C4CFAD9BC4}" srcOrd="0" destOrd="0" presId="urn:microsoft.com/office/officeart/2005/8/layout/list1"/>
    <dgm:cxn modelId="{659D4791-8720-4BD1-8ECE-06C547211574}" type="presParOf" srcId="{1A9298ED-0BA3-495C-8791-3B514DDDC85C}" destId="{210C8DDC-79D0-469C-A5AC-083ECB08CD94}" srcOrd="1" destOrd="0" presId="urn:microsoft.com/office/officeart/2005/8/layout/list1"/>
    <dgm:cxn modelId="{F88F2230-DBC7-4E78-BF40-A7745EEF889B}" type="presParOf" srcId="{5CBB9AC2-D48A-4326-9443-B1B56E78A5B7}" destId="{EAD3320E-E752-4013-902D-35251560D797}" srcOrd="5" destOrd="0" presId="urn:microsoft.com/office/officeart/2005/8/layout/list1"/>
    <dgm:cxn modelId="{2555E660-6897-4DA3-8F0B-4206A30AF57B}" type="presParOf" srcId="{5CBB9AC2-D48A-4326-9443-B1B56E78A5B7}" destId="{5BF0B067-618A-481C-B603-A9115C3AD0E7}" srcOrd="6" destOrd="0" presId="urn:microsoft.com/office/officeart/2005/8/layout/list1"/>
    <dgm:cxn modelId="{68CF15E2-DC10-4A2E-9896-C0E898CF73EE}" type="presParOf" srcId="{5CBB9AC2-D48A-4326-9443-B1B56E78A5B7}" destId="{475AD6C8-084B-4B20-9CB1-FA87D84B52A7}" srcOrd="7" destOrd="0" presId="urn:microsoft.com/office/officeart/2005/8/layout/list1"/>
    <dgm:cxn modelId="{56968AF0-9951-47FB-8501-7C89FB946DCF}" type="presParOf" srcId="{5CBB9AC2-D48A-4326-9443-B1B56E78A5B7}" destId="{98EBD663-D15E-4EAD-A0C0-C83B71364256}" srcOrd="8" destOrd="0" presId="urn:microsoft.com/office/officeart/2005/8/layout/list1"/>
    <dgm:cxn modelId="{AB4A9409-4766-4EC8-AAA9-325DCA90E1A0}" type="presParOf" srcId="{98EBD663-D15E-4EAD-A0C0-C83B71364256}" destId="{4C6D7A55-0181-4A58-8694-F904F5BD58CE}" srcOrd="0" destOrd="0" presId="urn:microsoft.com/office/officeart/2005/8/layout/list1"/>
    <dgm:cxn modelId="{F47B4851-9AA3-4257-9492-72281CE0A5B7}" type="presParOf" srcId="{98EBD663-D15E-4EAD-A0C0-C83B71364256}" destId="{B03A08F2-82A5-4D8C-972C-913EAF35E51A}" srcOrd="1" destOrd="0" presId="urn:microsoft.com/office/officeart/2005/8/layout/list1"/>
    <dgm:cxn modelId="{3D3C5442-A9EF-48B8-880C-EEEF0D6D214C}" type="presParOf" srcId="{5CBB9AC2-D48A-4326-9443-B1B56E78A5B7}" destId="{5FDDC54A-15B0-4B4E-B500-20FA91ADA69D}" srcOrd="9" destOrd="0" presId="urn:microsoft.com/office/officeart/2005/8/layout/list1"/>
    <dgm:cxn modelId="{59688A30-E657-428F-9653-14DDA83FAD21}" type="presParOf" srcId="{5CBB9AC2-D48A-4326-9443-B1B56E78A5B7}" destId="{C752F0C1-EC88-4589-9EF9-1FB6C64BED4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904CE07-D825-4331-8241-0507EB873185}">
      <dsp:nvSpPr>
        <dsp:cNvPr id="0" name=""/>
        <dsp:cNvSpPr/>
      </dsp:nvSpPr>
      <dsp:spPr>
        <a:xfrm>
          <a:off x="0" y="464019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4BD323-649D-47B2-9557-4CF52142BEC9}">
      <dsp:nvSpPr>
        <dsp:cNvPr id="0" name=""/>
        <dsp:cNvSpPr/>
      </dsp:nvSpPr>
      <dsp:spPr>
        <a:xfrm>
          <a:off x="285753" y="74691"/>
          <a:ext cx="4982468" cy="9151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Активизировать  познавательную деятельность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5753" y="74691"/>
        <a:ext cx="4982468" cy="915120"/>
      </dsp:txXfrm>
    </dsp:sp>
    <dsp:sp modelId="{5BF0B067-618A-481C-B603-A9115C3AD0E7}">
      <dsp:nvSpPr>
        <dsp:cNvPr id="0" name=""/>
        <dsp:cNvSpPr/>
      </dsp:nvSpPr>
      <dsp:spPr>
        <a:xfrm>
          <a:off x="0" y="1870179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0C8DDC-79D0-469C-A5AC-083ECB08CD94}">
      <dsp:nvSpPr>
        <dsp:cNvPr id="0" name=""/>
        <dsp:cNvSpPr/>
      </dsp:nvSpPr>
      <dsp:spPr>
        <a:xfrm>
          <a:off x="304800" y="1412619"/>
          <a:ext cx="4267200" cy="9151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Оживить урок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4800" y="1412619"/>
        <a:ext cx="4267200" cy="915120"/>
      </dsp:txXfrm>
    </dsp:sp>
    <dsp:sp modelId="{C752F0C1-EC88-4589-9EF9-1FB6C64BED43}">
      <dsp:nvSpPr>
        <dsp:cNvPr id="0" name=""/>
        <dsp:cNvSpPr/>
      </dsp:nvSpPr>
      <dsp:spPr>
        <a:xfrm>
          <a:off x="0" y="3276340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3A08F2-82A5-4D8C-972C-913EAF35E51A}">
      <dsp:nvSpPr>
        <dsp:cNvPr id="0" name=""/>
        <dsp:cNvSpPr/>
      </dsp:nvSpPr>
      <dsp:spPr>
        <a:xfrm>
          <a:off x="304800" y="2818780"/>
          <a:ext cx="4267200" cy="9151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Вызвать интерес к изучаемому материалу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4800" y="2818780"/>
        <a:ext cx="4267200" cy="915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1BAA3C9-686B-4DDF-BB6C-E6F5BA03C583}" type="datetimeFigureOut">
              <a:rPr lang="ru-RU"/>
              <a:pPr>
                <a:defRPr/>
              </a:pPr>
              <a:t>09.05.2013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2EC3AD4-B648-4D4B-ACEB-19E823E921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6C41829-0E10-4BC7-9CDC-434598E3FE95}" type="datetimeFigureOut">
              <a:rPr lang="ru-RU"/>
              <a:pPr>
                <a:defRPr/>
              </a:pPr>
              <a:t>09.05.2013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131FBC4-E031-4D69-A7CD-86A41F75C5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80DC2-46EA-4253-AB04-F75FBB900F0B}" type="datetimeFigureOut">
              <a:rPr lang="ru-RU"/>
              <a:pPr>
                <a:defRPr/>
              </a:pPr>
              <a:t>09.05.2013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EF2FA-DA71-4B25-A942-C16CE5CADD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7C4D9-A54B-4F73-8555-61F9D2585AAD}" type="datetimeFigureOut">
              <a:rPr lang="ru-RU"/>
              <a:pPr>
                <a:defRPr/>
              </a:pPr>
              <a:t>09.05.2013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95FAA-2241-4B16-A9BB-06D1FC1DE6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278E7-9005-4611-8D27-519BA05212C0}" type="datetimeFigureOut">
              <a:rPr lang="ru-RU"/>
              <a:pPr>
                <a:defRPr/>
              </a:pPr>
              <a:t>09.05.2013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EA7D6-9CA7-4ABD-9919-11B23D5FC1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Нашивка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BB48827-B4DF-4EAB-B45C-35832D0227D8}" type="datetimeFigureOut">
              <a:rPr lang="ru-RU"/>
              <a:pPr>
                <a:defRPr/>
              </a:pPr>
              <a:t>09.05.2013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C55C3A8-94E9-4F26-9424-3CC374A37B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2797076-FB74-46C2-882A-0E826C885D5F}" type="datetimeFigureOut">
              <a:rPr lang="ru-RU"/>
              <a:pPr>
                <a:defRPr/>
              </a:pPr>
              <a:t>09.05.2013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A34AFD8-4706-42FA-8385-E88D9B84AC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C9B795A-0875-4BAC-BDBB-DD56C6C0A747}" type="datetimeFigureOut">
              <a:rPr lang="ru-RU"/>
              <a:pPr>
                <a:defRPr/>
              </a:pPr>
              <a:t>09.05.2013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A89209D-ED50-4CB8-A54F-1CBDBB978B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1D5E052-B1FA-4567-9A27-E93EC2363520}" type="datetimeFigureOut">
              <a:rPr lang="ru-RU"/>
              <a:pPr>
                <a:defRPr/>
              </a:pPr>
              <a:t>09.05.2013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DA405A1-774E-4D85-AABD-9D044586A5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04C89-7FFA-44AF-9430-7296147DBBFE}" type="datetimeFigureOut">
              <a:rPr lang="ru-RU"/>
              <a:pPr>
                <a:defRPr/>
              </a:pPr>
              <a:t>09.05.2013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F8A41-840F-45F6-BFBB-411BC20636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B942C1A-D469-47E6-8E17-4352EC06EC25}" type="datetimeFigureOut">
              <a:rPr lang="ru-RU"/>
              <a:pPr>
                <a:defRPr/>
              </a:pPr>
              <a:t>09.05.2013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8BF372F-DF57-4A16-A8C2-A7E57C1D47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email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Нашив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3D76E1B-A540-4208-A312-98F02F65E444}" type="datetimeFigureOut">
              <a:rPr lang="ru-RU"/>
              <a:pPr>
                <a:defRPr/>
              </a:pPr>
              <a:t>09.05.2013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7EBB01F-8A63-4458-81E5-60990385DD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email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ACBDA8E-044A-465C-870F-E6457F6734AE}" type="datetimeFigureOut">
              <a:rPr lang="ru-RU"/>
              <a:pPr>
                <a:defRPr/>
              </a:pPr>
              <a:t>09.05.2013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EF61AF3-6359-4063-B6EC-BD54E8B732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75" r:id="rId2"/>
    <p:sldLayoutId id="2147483780" r:id="rId3"/>
    <p:sldLayoutId id="2147483781" r:id="rId4"/>
    <p:sldLayoutId id="2147483782" r:id="rId5"/>
    <p:sldLayoutId id="2147483783" r:id="rId6"/>
    <p:sldLayoutId id="2147483776" r:id="rId7"/>
    <p:sldLayoutId id="2147483784" r:id="rId8"/>
    <p:sldLayoutId id="2147483785" r:id="rId9"/>
    <p:sldLayoutId id="2147483777" r:id="rId10"/>
    <p:sldLayoutId id="214748377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785813" y="642938"/>
            <a:ext cx="7786687" cy="21431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Приёмы использования информационно-коммуникационных технологий </a:t>
            </a:r>
          </a:p>
          <a:p>
            <a:pPr algn="ctr">
              <a:defRPr/>
            </a:pPr>
            <a:r>
              <a:rPr lang="ru-RU" sz="3200" b="1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уроках литературного краеведения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28938" y="4795838"/>
            <a:ext cx="5715000" cy="1692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Третьякова Н.В., </a:t>
            </a:r>
          </a:p>
          <a:p>
            <a:pPr>
              <a:defRPr/>
            </a:pPr>
            <a:r>
              <a:rPr lang="ru-RU" sz="2400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русского языка и литературы</a:t>
            </a:r>
          </a:p>
          <a:p>
            <a:pPr>
              <a:defRPr/>
            </a:pPr>
            <a:r>
              <a:rPr lang="ru-RU" sz="2400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МОУ СОШ № 44 г. Мурманска, 2010 г.</a:t>
            </a:r>
          </a:p>
          <a:p>
            <a:pPr>
              <a:defRPr/>
            </a:pPr>
            <a:endParaRPr lang="ru-RU" sz="3200" dirty="0">
              <a:solidFill>
                <a:schemeClr val="bg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88" y="357188"/>
            <a:ext cx="4095750" cy="6064250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05350" y="357188"/>
            <a:ext cx="4224338" cy="6072187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4875" y="428625"/>
            <a:ext cx="4175125" cy="6000750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3" y="428625"/>
            <a:ext cx="4260850" cy="6000750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571500" y="214313"/>
            <a:ext cx="7858125" cy="1643062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ЗНАКОМСТВО С БИОГРАФИЕЙ ПИСАТЕЛЯ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643063" y="2214563"/>
            <a:ext cx="5929312" cy="1143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учащимися</a:t>
            </a:r>
          </a:p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мультимедиа проектов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643063" y="3857625"/>
            <a:ext cx="6000750" cy="1143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учителем справочного материала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643063" y="5429250"/>
            <a:ext cx="6000750" cy="1143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Использование </a:t>
            </a:r>
          </a:p>
          <a:p>
            <a:pPr algn="ctr">
              <a:defRPr/>
            </a:pP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Интернет-ресурсов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3000" y="1143000"/>
            <a:ext cx="7334250" cy="5500688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357188" y="285750"/>
            <a:ext cx="4429125" cy="5715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3200" b="1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Биография писателя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50" y="1214438"/>
            <a:ext cx="7086600" cy="5314950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714375" y="285750"/>
            <a:ext cx="4429125" cy="5715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3200" b="1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Биография писателя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5286375" y="2286000"/>
            <a:ext cx="350678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http://kolaenc.gov-murman.ru/</a:t>
            </a:r>
            <a:endParaRPr lang="ru-RU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1071563" y="428625"/>
            <a:ext cx="7286625" cy="1285875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ЗНАКОМСТВО С ТЕКСТОМ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00188" y="2143125"/>
            <a:ext cx="6357937" cy="4462463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 стрелкой 3"/>
          <p:cNvCxnSpPr/>
          <p:nvPr/>
        </p:nvCxnSpPr>
        <p:spPr>
          <a:xfrm rot="10800000" flipV="1">
            <a:off x="3071813" y="4572000"/>
            <a:ext cx="1643062" cy="128587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572000" y="4286250"/>
            <a:ext cx="2411413" cy="3698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/>
              <a:t>Предлагаемый текст</a:t>
            </a:r>
          </a:p>
        </p:txBody>
      </p:sp>
      <p:sp>
        <p:nvSpPr>
          <p:cNvPr id="7" name="Стрелка вправо 6">
            <a:hlinkClick r:id="rId3" action="ppaction://hlinksldjump"/>
          </p:cNvPr>
          <p:cNvSpPr/>
          <p:nvPr/>
        </p:nvSpPr>
        <p:spPr>
          <a:xfrm>
            <a:off x="8143875" y="5643563"/>
            <a:ext cx="714375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2000232" y="192880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71500" y="571500"/>
            <a:ext cx="8286750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Использование информационно-коммуникационных технологий позволяет: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 стрелкой 3"/>
          <p:cNvCxnSpPr/>
          <p:nvPr/>
        </p:nvCxnSpPr>
        <p:spPr>
          <a:xfrm rot="16200000" flipV="1">
            <a:off x="3321844" y="3393282"/>
            <a:ext cx="1214437" cy="8572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1214438" y="214313"/>
            <a:ext cx="7000875" cy="1071562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СЛОВАРНАЯ РАБОТА</a:t>
            </a: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43063" y="1928813"/>
            <a:ext cx="5619750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3" y="1500188"/>
            <a:ext cx="5929312" cy="423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643313" y="2786063"/>
            <a:ext cx="5110162" cy="383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143500" y="2071688"/>
            <a:ext cx="3775075" cy="36988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/>
              <a:t>http://feb-web.ru/feb/feb/dict.htm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1214438" y="214313"/>
            <a:ext cx="7000875" cy="1071562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ДОМАШНЕЕ ЗАДАНИЕ</a:t>
            </a: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57313" y="1571625"/>
            <a:ext cx="6572250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91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428625" y="214313"/>
            <a:ext cx="8358188" cy="1214437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ИТОГИ ИСПОЛЬЗОВАНИЯ КОМПЬЮТЕРНЫХ ТЕХНОЛОГИЙ ТАКОВЫ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57188" y="1643063"/>
            <a:ext cx="8429625" cy="50006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q"/>
              <a:defRPr/>
            </a:pP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обучения (развитие   интеллекта    школьников и навыков самостоятельной  работы по поиску информации; разнообразие форм учебной  деятельности учащихся на уроке);</a:t>
            </a:r>
          </a:p>
          <a:p>
            <a:pPr algn="just">
              <a:buFont typeface="Wingdings" pitchFamily="2" charset="2"/>
              <a:buChar char="q"/>
              <a:defRPr/>
            </a:pP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расширение объёма предъявляемой учебной информации;</a:t>
            </a:r>
          </a:p>
          <a:p>
            <a:pPr algn="just">
              <a:buFont typeface="Wingdings" pitchFamily="2" charset="2"/>
              <a:buChar char="q"/>
              <a:defRPr/>
            </a:pP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улучшении организации работы (дидактический материал находится всегда под рукой и в достаточном количестве);</a:t>
            </a:r>
          </a:p>
          <a:p>
            <a:pPr algn="just">
              <a:buFont typeface="Wingdings" pitchFamily="2" charset="2"/>
              <a:buChar char="q"/>
              <a:defRPr/>
            </a:pP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интереса ребёнка к  изучению предмета и к  изучению в целом, улучшения качества образования;</a:t>
            </a:r>
          </a:p>
          <a:p>
            <a:pPr algn="just">
              <a:buFont typeface="Wingdings" pitchFamily="2" charset="2"/>
              <a:buChar char="q"/>
              <a:defRPr/>
            </a:pP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активизация творческого потенциала ученика и учителя;</a:t>
            </a:r>
          </a:p>
          <a:p>
            <a:pPr algn="just">
              <a:buFont typeface="Wingdings" pitchFamily="2" charset="2"/>
              <a:buChar char="q"/>
              <a:defRPr/>
            </a:pP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включение школьников и педагогов в современное  пространство информационного общества;</a:t>
            </a:r>
          </a:p>
          <a:p>
            <a:pPr algn="just">
              <a:buFont typeface="Wingdings" pitchFamily="2" charset="2"/>
              <a:buChar char="q"/>
              <a:defRPr/>
            </a:pP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самореализация и саморазвитие ученика.</a:t>
            </a:r>
          </a:p>
          <a:p>
            <a:pPr>
              <a:buFont typeface="Arial" pitchFamily="34" charset="0"/>
              <a:buChar char="•"/>
              <a:defRPr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571500" y="357188"/>
            <a:ext cx="7858125" cy="1643062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ЗНАКОМСТВО С БИОГРАФИЕЙ ПИСАТЕЛЯ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14500" y="2286000"/>
            <a:ext cx="5929313" cy="1143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Создание учащимися</a:t>
            </a:r>
          </a:p>
          <a:p>
            <a:pPr algn="ctr">
              <a:defRPr/>
            </a:pP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мультимедиа проектов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14500" y="3786188"/>
            <a:ext cx="5929313" cy="1143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учителем справочного материала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85938" y="5286375"/>
            <a:ext cx="5857875" cy="1143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Использование </a:t>
            </a:r>
          </a:p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Интернет-ресурсов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1113"/>
            <a:ext cx="91440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571500" y="357188"/>
            <a:ext cx="7858125" cy="1643062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ЗНАКОМСТВО С БИОГРАФИЕЙ ПИСАТЕЛЯ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643063" y="2357438"/>
            <a:ext cx="5929312" cy="1143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учащимися</a:t>
            </a:r>
          </a:p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мультимедиа проектов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643063" y="3857625"/>
            <a:ext cx="6000750" cy="1143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Создание учителем справочного материала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643063" y="5286375"/>
            <a:ext cx="6000750" cy="1143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Использование </a:t>
            </a:r>
          </a:p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Интернет-ресурсов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ppt/theme/themeOverride2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ppt/theme/themeOverride3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ppt/theme/themeOverride4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425</TotalTime>
  <Words>194</Words>
  <Application>Microsoft Office PowerPoint</Application>
  <PresentationFormat>Экран (4:3)</PresentationFormat>
  <Paragraphs>50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5" baseType="lpstr">
      <vt:lpstr>Arial</vt:lpstr>
      <vt:lpstr>Lucida Sans Unicode</vt:lpstr>
      <vt:lpstr>Wingdings 3</vt:lpstr>
      <vt:lpstr>Verdana</vt:lpstr>
      <vt:lpstr>Wingdings 2</vt:lpstr>
      <vt:lpstr>Calibri</vt:lpstr>
      <vt:lpstr>Times New Roman</vt:lpstr>
      <vt:lpstr>Wingdings</vt:lpstr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Дарья</dc:creator>
  <cp:lastModifiedBy>revaz</cp:lastModifiedBy>
  <cp:revision>59</cp:revision>
  <dcterms:created xsi:type="dcterms:W3CDTF">2010-03-08T12:30:32Z</dcterms:created>
  <dcterms:modified xsi:type="dcterms:W3CDTF">2013-05-09T17:21:48Z</dcterms:modified>
</cp:coreProperties>
</file>