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5"/>
  </p:notesMasterIdLst>
  <p:sldIdLst>
    <p:sldId id="271" r:id="rId2"/>
    <p:sldId id="269" r:id="rId3"/>
    <p:sldId id="270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73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6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849AF-BF85-4294-B7E4-CAA6070DAF9C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DFCD0-FDB2-46B7-A273-65207EE28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21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DFCD0-FDB2-46B7-A273-65207EE282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PPP_SDESI_TLE_Shawsh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098675"/>
            <a:ext cx="7086600" cy="1101725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086600" cy="687388"/>
          </a:xfrm>
        </p:spPr>
        <p:txBody>
          <a:bodyPr/>
          <a:lstStyle>
            <a:lvl1pPr marL="0" indent="0" algn="r">
              <a:buFontTx/>
              <a:buNone/>
              <a:defRPr sz="29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166813" y="6610350"/>
            <a:ext cx="7413625" cy="2476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D89DB6-132F-4FAE-979D-BE73E3F4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D02E6-A767-4EA0-9D1F-6EBF9821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4036D-01D2-45F9-B9B0-E4667DB62A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4CA0-CCF7-499C-B8F2-9C3E6DB679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51E91-F4DF-4D21-AC50-60CD55E20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0F87-418A-4BC5-8A34-A5C865603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89C43-73B9-40CB-AB10-2FEF26E1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C2905-D705-4B92-BCA3-9492AE78A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C49D6-0DA2-4A33-884C-86B1B40A8E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B8BD7-00AF-4FB8-9966-D17E24E366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8FFC-9E82-4077-B055-9E948271E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3" name="Picture 29" descr="PPP_SDESI_PRT_Shawshan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1"/>
            <a:r>
              <a:rPr lang="en-US" smtClean="0"/>
              <a:t>Четвертый уровень</a:t>
            </a:r>
          </a:p>
          <a:p>
            <a:pPr lvl="2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0350"/>
            <a:ext cx="11668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6813" y="6610350"/>
            <a:ext cx="7345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8700" y="6610350"/>
            <a:ext cx="495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608195-0D8C-482E-BA59-34E12EECB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3;&#1072;&#1085;.&#1096;&#1082;&#1086;&#1083;&#1072;2\&#1076;&#1086;&#1082;&#1083;&#1072;&#1076;&#1099;\&#1089;&#1082;&#1072;&#1079;&#1082;&#1080;%20&#1089;&#1086;&#1095;&#1080;&#1085;&#1077;&#1085;&#1085;&#1099;&#1077;\&#1089;&#1080;&#1084;&#1092;&#1086;&#1085;&#1080;&#1103;%20&#8470;40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5616" y="2420888"/>
            <a:ext cx="583264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200" b="1" i="1" dirty="0">
              <a:ln>
                <a:prstDash val="solid"/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539552" y="1340768"/>
            <a:ext cx="8064896" cy="5517232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n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</a:p>
          <a:p>
            <a:pPr algn="ctr"/>
            <a:r>
              <a:rPr lang="ru-RU" sz="4000" b="1" i="1" dirty="0" smtClean="0">
                <a:ln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литературного чтения </a:t>
            </a:r>
          </a:p>
        </p:txBody>
      </p:sp>
      <p:pic>
        <p:nvPicPr>
          <p:cNvPr id="12" name="Рисунок 11" descr="р.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941168"/>
            <a:ext cx="1512168" cy="1465640"/>
          </a:xfrm>
          <a:prstGeom prst="rect">
            <a:avLst/>
          </a:prstGeom>
        </p:spPr>
      </p:pic>
      <p:pic>
        <p:nvPicPr>
          <p:cNvPr id="6" name="симфония №4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846043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96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2780928"/>
            <a:ext cx="4392488" cy="32943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Рисунок 2" descr="IMG_196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1484784"/>
            <a:ext cx="4355976" cy="3266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75656" y="1268760"/>
            <a:ext cx="3177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Наши удивительные  проекты 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67944" y="1988840"/>
            <a:ext cx="4788024" cy="3591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0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552" y="1844824"/>
            <a:ext cx="3075806" cy="410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11960" y="1700808"/>
            <a:ext cx="4568056" cy="34260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Рисунок 2" descr="IMG_19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1844824"/>
            <a:ext cx="3168352" cy="4224469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764704"/>
            <a:ext cx="8496944" cy="630932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встреч!!!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95536" y="764704"/>
            <a:ext cx="8496944" cy="633670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«Собственные решения – это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 вещь самая ценная, но и самая трудная».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«Сказки являются, возможно,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самой устойчивой формой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 передачи информации в жизни»</a:t>
            </a:r>
          </a:p>
        </p:txBody>
      </p:sp>
      <p:pic>
        <p:nvPicPr>
          <p:cNvPr id="4" name="Рисунок 3" descr="р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717032"/>
            <a:ext cx="1309038" cy="126876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467544" y="908720"/>
            <a:ext cx="8280920" cy="626469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нравственно-эстетическое воспитание и развитие учащихся в процессе формирования способности полноценно и глубоко воспринимать художественную литературу на основе изучения её теории и практики анализа художественного текста.</a:t>
            </a:r>
          </a:p>
        </p:txBody>
      </p:sp>
      <p:pic>
        <p:nvPicPr>
          <p:cNvPr id="4" name="Рисунок 3" descr="р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373216"/>
            <a:ext cx="1309038" cy="126876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51520" y="620688"/>
            <a:ext cx="8568952" cy="655272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1.Закрепить знания детей о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сказках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2.Развивать любознательность и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народному творчеству.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3.Формировать у детей выдумку, фантазию.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4.Расширять словарный запас.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5.Совершенствовать навыки работы учащихся с различными поисковыми системами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uk-UA" sz="3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229200"/>
            <a:ext cx="1309038" cy="126876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569913">
            <a:off x="251520" y="1988840"/>
            <a:ext cx="4032448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 descr="IMG_20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76" y="3068960"/>
            <a:ext cx="4427984" cy="33209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Горизонтальный свиток 4"/>
          <p:cNvSpPr/>
          <p:nvPr/>
        </p:nvSpPr>
        <p:spPr>
          <a:xfrm>
            <a:off x="1691680" y="0"/>
            <a:ext cx="5616624" cy="213285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Фантазия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воображение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стать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основой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творческих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способностей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uk-UA" sz="2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5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8024" y="3501008"/>
            <a:ext cx="3995936" cy="2996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IMG_165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2204864"/>
            <a:ext cx="4128459" cy="3096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Горизонтальный свиток 5"/>
          <p:cNvSpPr/>
          <p:nvPr/>
        </p:nvSpPr>
        <p:spPr>
          <a:xfrm>
            <a:off x="4716016" y="1412776"/>
            <a:ext cx="4140968" cy="170080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обучения - учимся играя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6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2204864"/>
            <a:ext cx="3096344" cy="41284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 descr="IMG_16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92080" y="1844824"/>
            <a:ext cx="3060340" cy="40804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Горизонтальный свиток 5"/>
          <p:cNvSpPr/>
          <p:nvPr/>
        </p:nvSpPr>
        <p:spPr>
          <a:xfrm>
            <a:off x="1475656" y="0"/>
            <a:ext cx="5472608" cy="184482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«Сказка ложь, да в ней намек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добрым молодцам урок.»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649248">
            <a:off x="280234" y="2111698"/>
            <a:ext cx="3360373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27584" y="332656"/>
            <a:ext cx="7512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19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179123">
            <a:off x="5471422" y="1902605"/>
            <a:ext cx="3347864" cy="25108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Горизонтальный свиток 6"/>
          <p:cNvSpPr/>
          <p:nvPr/>
        </p:nvSpPr>
        <p:spPr>
          <a:xfrm>
            <a:off x="1115616" y="0"/>
            <a:ext cx="6696744" cy="181744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Использование для изготовления декораций и персонажей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конструктора ЛЕГО делает процесс подготовки спектакля и сам спектакль ярким,  творческим и интересным.</a:t>
            </a:r>
          </a:p>
        </p:txBody>
      </p:sp>
      <p:pic>
        <p:nvPicPr>
          <p:cNvPr id="8" name="Рисунок 7" descr="IMG_20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75856" y="3284984"/>
            <a:ext cx="2619081" cy="3337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893334">
            <a:off x="270963" y="2591352"/>
            <a:ext cx="4104456" cy="30783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 descr="DSC0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67230">
            <a:off x="4572000" y="2852936"/>
            <a:ext cx="4224469" cy="31683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Горизонтальный свиток 4"/>
          <p:cNvSpPr/>
          <p:nvPr/>
        </p:nvSpPr>
        <p:spPr>
          <a:xfrm>
            <a:off x="1619672" y="332656"/>
            <a:ext cx="6192688" cy="172819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выбирает персонаж или элемент декорации и,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используя ранее полученные знания и умения,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создаёт модель из конструкционных деталей</a:t>
            </a:r>
            <a:r>
              <a:rPr lang="ru-RU" sz="1400" b="1" dirty="0" smtClean="0">
                <a:solidFill>
                  <a:srgbClr val="0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дерн 2">
  <a:themeElements>
    <a:clrScheme name="Модерн 2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Модерн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одерн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дерн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Модерн белый</Template>
  <TotalTime>1609</TotalTime>
  <Words>160</Words>
  <Application>Microsoft Office PowerPoint</Application>
  <PresentationFormat>Экран (4:3)</PresentationFormat>
  <Paragraphs>30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Модерн 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Tata</cp:lastModifiedBy>
  <cp:revision>13</cp:revision>
  <dcterms:created xsi:type="dcterms:W3CDTF">2010-12-30T07:04:26Z</dcterms:created>
  <dcterms:modified xsi:type="dcterms:W3CDTF">2013-02-26T17:11:27Z</dcterms:modified>
</cp:coreProperties>
</file>