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7"/>
    <p:penClr>
      <a:srgbClr val="FF0000"/>
    </p:penClr>
  </p:showPr>
  <p:clrMru>
    <a:srgbClr val="CC00CC"/>
    <a:srgbClr val="FF9900"/>
    <a:srgbClr val="0080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57364"/>
            <a:ext cx="8229600" cy="1643074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C00000"/>
                </a:solidFill>
                <a:latin typeface="Arial Black" pitchFamily="34" charset="0"/>
              </a:rPr>
              <a:t>Водоёмы</a:t>
            </a:r>
            <a:endParaRPr lang="ru-RU" sz="9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55428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</a:t>
            </a:r>
            <a:r>
              <a:rPr lang="ru-RU" sz="4800" b="1" i="1" dirty="0" smtClean="0">
                <a:solidFill>
                  <a:srgbClr val="FFFF00"/>
                </a:solidFill>
                <a:latin typeface="Arial Black" pitchFamily="34" charset="0"/>
              </a:rPr>
              <a:t>тестирование</a:t>
            </a:r>
            <a:endParaRPr lang="ru-RU" sz="4800" b="1" i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73120" y="6286520"/>
            <a:ext cx="399474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64307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55428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</a:t>
            </a:r>
            <a:endParaRPr lang="ru-RU" sz="48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8926" y="285728"/>
            <a:ext cx="3143272" cy="100013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Подумай!</a:t>
            </a:r>
            <a:endParaRPr lang="ru-RU" sz="3600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3272" y="2149493"/>
            <a:ext cx="2686050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601658" y="6315650"/>
            <a:ext cx="470936" cy="4709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64307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55428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</a:t>
            </a:r>
            <a:endParaRPr lang="ru-RU" sz="48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8926" y="285728"/>
            <a:ext cx="3500462" cy="100013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Молодец !!!</a:t>
            </a:r>
            <a:endParaRPr lang="ru-RU" sz="3600" i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4150" y="2455880"/>
            <a:ext cx="3694113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8643966" y="6286520"/>
            <a:ext cx="470944" cy="47094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64307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55428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</a:t>
            </a:r>
            <a:endParaRPr lang="ru-RU" sz="48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42844" y="500042"/>
            <a:ext cx="571504" cy="6429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isometricOffAxis2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</a:rPr>
              <a:t>4</a:t>
            </a:r>
            <a:endParaRPr lang="ru-RU" sz="4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285728"/>
            <a:ext cx="8215338" cy="100013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7030A0"/>
                </a:solidFill>
                <a:latin typeface="Arial Black" pitchFamily="34" charset="0"/>
              </a:rPr>
              <a:t>Самая большая река </a:t>
            </a:r>
            <a:r>
              <a:rPr lang="ru-RU" sz="2600" b="1" dirty="0" err="1" smtClean="0">
                <a:solidFill>
                  <a:srgbClr val="7030A0"/>
                </a:solidFill>
                <a:latin typeface="Arial Black" pitchFamily="34" charset="0"/>
              </a:rPr>
              <a:t>Велижского</a:t>
            </a:r>
            <a:r>
              <a:rPr lang="ru-RU" sz="2600" b="1" dirty="0" smtClean="0">
                <a:solidFill>
                  <a:srgbClr val="7030A0"/>
                </a:solidFill>
                <a:latin typeface="Arial Black" pitchFamily="34" charset="0"/>
              </a:rPr>
              <a:t> района</a:t>
            </a:r>
            <a:endParaRPr lang="ru-RU" sz="2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714348" y="3929066"/>
            <a:ext cx="2357454" cy="114300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rgbClr val="7030A0"/>
                </a:solidFill>
                <a:latin typeface="Arial Black" pitchFamily="34" charset="0"/>
              </a:rPr>
              <a:t>Велижка</a:t>
            </a:r>
            <a:endParaRPr lang="ru-RU" sz="2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286116" y="3929066"/>
            <a:ext cx="2286016" cy="114300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Западная Двина</a:t>
            </a:r>
            <a:endParaRPr lang="ru-RU" sz="2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6000760" y="3929066"/>
            <a:ext cx="2214578" cy="114300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Мёжа</a:t>
            </a:r>
            <a:endParaRPr lang="ru-RU" sz="20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64307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55428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</a:t>
            </a:r>
            <a:endParaRPr lang="ru-RU" sz="48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8926" y="285728"/>
            <a:ext cx="3143272" cy="100013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Подумай!</a:t>
            </a:r>
            <a:endParaRPr lang="ru-RU" sz="3600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3272" y="2149493"/>
            <a:ext cx="2686050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601658" y="6315650"/>
            <a:ext cx="470936" cy="4709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64307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55428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</a:t>
            </a:r>
            <a:endParaRPr lang="ru-RU" sz="48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8926" y="285728"/>
            <a:ext cx="3500462" cy="100013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Молодец !!!</a:t>
            </a:r>
            <a:endParaRPr lang="ru-RU" sz="3600" i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4150" y="2455880"/>
            <a:ext cx="3694113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8643966" y="6286520"/>
            <a:ext cx="470944" cy="47094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64307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55428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</a:t>
            </a:r>
            <a:endParaRPr lang="ru-RU" sz="48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42844" y="500042"/>
            <a:ext cx="571504" cy="6429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isometricOffAxis2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</a:rPr>
              <a:t>5</a:t>
            </a:r>
            <a:endParaRPr lang="ru-RU" sz="4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285728"/>
            <a:ext cx="8215338" cy="100013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7030A0"/>
                </a:solidFill>
                <a:latin typeface="Arial Black" pitchFamily="34" charset="0"/>
              </a:rPr>
              <a:t>Назови озеро </a:t>
            </a:r>
            <a:r>
              <a:rPr lang="ru-RU" sz="2600" b="1" dirty="0" err="1" smtClean="0">
                <a:solidFill>
                  <a:srgbClr val="7030A0"/>
                </a:solidFill>
                <a:latin typeface="Arial Black" pitchFamily="34" charset="0"/>
              </a:rPr>
              <a:t>Велижского</a:t>
            </a:r>
            <a:r>
              <a:rPr lang="ru-RU" sz="2600" b="1" dirty="0" smtClean="0">
                <a:solidFill>
                  <a:srgbClr val="7030A0"/>
                </a:solidFill>
                <a:latin typeface="Arial Black" pitchFamily="34" charset="0"/>
              </a:rPr>
              <a:t> района</a:t>
            </a:r>
            <a:endParaRPr lang="ru-RU" sz="2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714348" y="3929066"/>
            <a:ext cx="2357454" cy="114300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Рытое</a:t>
            </a:r>
            <a:endParaRPr lang="ru-RU" sz="2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3286116" y="3929066"/>
            <a:ext cx="2286016" cy="114300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Чистик</a:t>
            </a:r>
            <a:endParaRPr lang="ru-RU" sz="2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6000760" y="3929066"/>
            <a:ext cx="2214578" cy="114300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Гатчинское</a:t>
            </a: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  <a:hlinkClick r:id="rId4" action="ppaction://hlinksldjump"/>
              </a:rPr>
              <a:t> </a:t>
            </a:r>
            <a:endParaRPr lang="ru-RU" sz="20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64307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55428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</a:t>
            </a:r>
            <a:endParaRPr lang="ru-RU" sz="48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8926" y="285728"/>
            <a:ext cx="3143272" cy="100013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Подумай!</a:t>
            </a:r>
            <a:endParaRPr lang="ru-RU" sz="3600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3272" y="2149493"/>
            <a:ext cx="2686050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601658" y="6315650"/>
            <a:ext cx="470936" cy="4709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64307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55428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</a:t>
            </a:r>
            <a:endParaRPr lang="ru-RU" sz="48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8926" y="285728"/>
            <a:ext cx="3500462" cy="100013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Молодец !!!</a:t>
            </a:r>
            <a:endParaRPr lang="ru-RU" sz="3600" i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4150" y="2455880"/>
            <a:ext cx="3694113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8643966" y="6286520"/>
            <a:ext cx="470944" cy="47094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70" y="428604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00CC"/>
                </a:solidFill>
              </a:rPr>
              <a:t>Перед вами игровое поле. Каждый кружок – ваша остановка.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2000" b="1" dirty="0" smtClean="0">
                <a:solidFill>
                  <a:srgbClr val="0000CC"/>
                </a:solidFill>
              </a:rPr>
              <a:t> Выберите один правильный ответ из предложенных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2000" b="1" dirty="0" smtClean="0">
                <a:solidFill>
                  <a:srgbClr val="0000CC"/>
                </a:solidFill>
              </a:rPr>
              <a:t> и вернитесь на игровое поле.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Желаю  удачи!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55428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</a:t>
            </a:r>
            <a:endParaRPr lang="ru-RU" sz="48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928662" y="3143248"/>
            <a:ext cx="785818" cy="100013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isometricOffAxis2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</a:rPr>
              <a:t>1</a:t>
            </a:r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  <a:hlinkClick r:id="rId3" action="ppaction://hlinksldjump"/>
              </a:rPr>
              <a:t> </a:t>
            </a:r>
            <a:endParaRPr lang="ru-RU" sz="4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5" name="Овал 4">
            <a:hlinkClick r:id="rId4" action="ppaction://hlinksldjump"/>
          </p:cNvPr>
          <p:cNvSpPr/>
          <p:nvPr/>
        </p:nvSpPr>
        <p:spPr>
          <a:xfrm>
            <a:off x="2428860" y="4071942"/>
            <a:ext cx="785818" cy="100013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isometricOffAxis2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</a:rPr>
              <a:t>2</a:t>
            </a:r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  <a:hlinkClick r:id="rId4" action="ppaction://hlinksldjump"/>
              </a:rPr>
              <a:t> </a:t>
            </a:r>
            <a:endParaRPr lang="ru-RU" sz="4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3857620" y="3000372"/>
            <a:ext cx="785818" cy="100013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isometricOffAxis2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</a:rPr>
              <a:t>3</a:t>
            </a:r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  <a:hlinkClick r:id="rId5" action="ppaction://hlinksldjump"/>
              </a:rPr>
              <a:t> </a:t>
            </a:r>
            <a:endParaRPr lang="ru-RU" sz="4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7" name="Овал 6">
            <a:hlinkClick r:id="rId6" action="ppaction://hlinksldjump"/>
          </p:cNvPr>
          <p:cNvSpPr/>
          <p:nvPr/>
        </p:nvSpPr>
        <p:spPr>
          <a:xfrm>
            <a:off x="5429256" y="4143380"/>
            <a:ext cx="785818" cy="100013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isometricOffAxis2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</a:rPr>
              <a:t>4</a:t>
            </a:r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  <a:hlinkClick r:id="rId6" action="ppaction://hlinksldjump"/>
              </a:rPr>
              <a:t> </a:t>
            </a:r>
            <a:endParaRPr lang="ru-RU" sz="4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8" name="Овал 7">
            <a:hlinkClick r:id="rId7" action="ppaction://hlinksldjump"/>
          </p:cNvPr>
          <p:cNvSpPr/>
          <p:nvPr/>
        </p:nvSpPr>
        <p:spPr>
          <a:xfrm>
            <a:off x="6643702" y="3143248"/>
            <a:ext cx="785818" cy="100013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isometricOffAxis2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</a:rPr>
              <a:t>5</a:t>
            </a:r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  <a:hlinkClick r:id="rId7" action="ppaction://hlinksldjump"/>
              </a:rPr>
              <a:t> </a:t>
            </a:r>
            <a:endParaRPr lang="ru-RU" sz="4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64307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55428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</a:t>
            </a:r>
            <a:endParaRPr lang="ru-RU" sz="48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00034" y="500042"/>
            <a:ext cx="571504" cy="6429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isometricOffAxis2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</a:rPr>
              <a:t>1</a:t>
            </a:r>
            <a:endParaRPr lang="ru-RU" sz="4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5852" y="285728"/>
            <a:ext cx="7000924" cy="100013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Arial Black" pitchFamily="34" charset="0"/>
              </a:rPr>
              <a:t>Хранилищами воды называют …</a:t>
            </a:r>
            <a:endParaRPr lang="ru-RU" sz="28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714348" y="3929066"/>
            <a:ext cx="2357454" cy="114300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низменности</a:t>
            </a:r>
            <a:endParaRPr lang="ru-RU" sz="2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286116" y="3929066"/>
            <a:ext cx="2286016" cy="114300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водоёмы</a:t>
            </a:r>
            <a:endParaRPr lang="ru-RU" sz="2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6000760" y="3929066"/>
            <a:ext cx="2214578" cy="114300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плато</a:t>
            </a:r>
            <a:endParaRPr lang="ru-RU" sz="20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64307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55428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</a:t>
            </a:r>
            <a:endParaRPr lang="ru-RU" sz="48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8926" y="285728"/>
            <a:ext cx="3143272" cy="100013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Подумай!</a:t>
            </a:r>
            <a:endParaRPr lang="ru-RU" sz="3600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3272" y="2149493"/>
            <a:ext cx="2686050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601658" y="6315650"/>
            <a:ext cx="470936" cy="4709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64307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55428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</a:t>
            </a:r>
            <a:endParaRPr lang="ru-RU" sz="48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8926" y="285728"/>
            <a:ext cx="3500462" cy="100013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Молодец !!!</a:t>
            </a:r>
            <a:endParaRPr lang="ru-RU" sz="3600" i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4150" y="2455880"/>
            <a:ext cx="3694113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Управляющая кнопка: назад 7">
            <a:hlinkClick r:id="rId4" action="ppaction://hlinksldjump" highlightClick="1"/>
          </p:cNvPr>
          <p:cNvSpPr/>
          <p:nvPr/>
        </p:nvSpPr>
        <p:spPr>
          <a:xfrm>
            <a:off x="8643966" y="6286520"/>
            <a:ext cx="470944" cy="47094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64307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55428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</a:t>
            </a:r>
            <a:endParaRPr lang="ru-RU" sz="48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5720" y="500042"/>
            <a:ext cx="571504" cy="6429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isometricOffAxis2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</a:rPr>
              <a:t>2</a:t>
            </a:r>
            <a:endParaRPr lang="ru-RU" sz="4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8662" y="285728"/>
            <a:ext cx="7929618" cy="100013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7030A0"/>
                </a:solidFill>
                <a:latin typeface="Arial Black" pitchFamily="34" charset="0"/>
              </a:rPr>
              <a:t>К естественным водоёмам относятся …</a:t>
            </a:r>
            <a:endParaRPr lang="ru-RU" sz="2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714348" y="3929066"/>
            <a:ext cx="2357454" cy="114300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пруд</a:t>
            </a:r>
            <a:endParaRPr lang="ru-RU" sz="2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3286116" y="3929066"/>
            <a:ext cx="2286016" cy="114300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канал</a:t>
            </a:r>
            <a:endParaRPr lang="ru-RU" sz="2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6000760" y="3929066"/>
            <a:ext cx="2214578" cy="114300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озеро</a:t>
            </a:r>
            <a:endParaRPr lang="ru-RU" sz="20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64307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55428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</a:t>
            </a:r>
            <a:endParaRPr lang="ru-RU" sz="48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8926" y="285728"/>
            <a:ext cx="3143272" cy="100013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Подумай!</a:t>
            </a:r>
            <a:endParaRPr lang="ru-RU" sz="3600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3272" y="2149493"/>
            <a:ext cx="2686050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601658" y="6315650"/>
            <a:ext cx="470936" cy="4709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64307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55428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</a:t>
            </a:r>
            <a:endParaRPr lang="ru-RU" sz="48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8926" y="285728"/>
            <a:ext cx="3500462" cy="100013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Молодец !!!</a:t>
            </a:r>
            <a:endParaRPr lang="ru-RU" sz="3600" i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4150" y="2455880"/>
            <a:ext cx="3694113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8643966" y="6286520"/>
            <a:ext cx="470944" cy="47094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64307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55428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</a:t>
            </a:r>
            <a:endParaRPr lang="ru-RU" sz="48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5720" y="500042"/>
            <a:ext cx="571504" cy="6429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isometricOffAxis2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</a:rPr>
              <a:t>3</a:t>
            </a:r>
            <a:endParaRPr lang="ru-RU" sz="4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8662" y="285728"/>
            <a:ext cx="7929618" cy="100013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7030A0"/>
                </a:solidFill>
                <a:latin typeface="Arial Black" pitchFamily="34" charset="0"/>
              </a:rPr>
              <a:t>Куда не может впадать река?</a:t>
            </a:r>
            <a:endParaRPr lang="ru-RU" sz="2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714348" y="3929066"/>
            <a:ext cx="2357454" cy="114300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в пруд</a:t>
            </a:r>
            <a:endParaRPr lang="ru-RU" sz="2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286116" y="3929066"/>
            <a:ext cx="2286016" cy="114300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в море</a:t>
            </a:r>
            <a:endParaRPr lang="ru-RU" sz="2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6000760" y="3929066"/>
            <a:ext cx="2214578" cy="114300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в озеро</a:t>
            </a:r>
            <a:endParaRPr lang="ru-RU" sz="20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103</Words>
  <PresentationFormat>Экран (4:3)</PresentationFormat>
  <Paragraphs>79</Paragraphs>
  <Slides>17</Slides>
  <Notes>0</Notes>
  <HiddenSlides>15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Водоёмы</vt:lpstr>
      <vt:lpstr>Перед вами игровое поле. Каждый кружок – ваша остановка.  Выберите один правильный ответ из предложенных  и вернитесь на игровое поле. Желаю  удачи!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Водоёмы</dc:title>
  <cp:lastModifiedBy>Admin</cp:lastModifiedBy>
  <cp:revision>11</cp:revision>
  <dcterms:modified xsi:type="dcterms:W3CDTF">2013-01-20T13:33:34Z</dcterms:modified>
</cp:coreProperties>
</file>