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0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 varScale="1">
        <p:scale>
          <a:sx n="111" d="100"/>
          <a:sy n="111" d="100"/>
        </p:scale>
        <p:origin x="-161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D4AF-B336-4097-A86F-3A105377262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D6AF-54DB-40EA-A966-2C93798F97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D4AF-B336-4097-A86F-3A105377262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D6AF-54DB-40EA-A966-2C93798F97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D4AF-B336-4097-A86F-3A105377262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D6AF-54DB-40EA-A966-2C93798F97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D4AF-B336-4097-A86F-3A105377262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D6AF-54DB-40EA-A966-2C93798F97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D4AF-B336-4097-A86F-3A105377262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D6AF-54DB-40EA-A966-2C93798F97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D4AF-B336-4097-A86F-3A105377262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D6AF-54DB-40EA-A966-2C93798F97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D4AF-B336-4097-A86F-3A105377262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D6AF-54DB-40EA-A966-2C93798F97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D4AF-B336-4097-A86F-3A105377262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D6AF-54DB-40EA-A966-2C93798F97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D4AF-B336-4097-A86F-3A105377262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D6AF-54DB-40EA-A966-2C93798F97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D4AF-B336-4097-A86F-3A105377262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D6AF-54DB-40EA-A966-2C93798F97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D4AF-B336-4097-A86F-3A105377262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D6AF-54DB-40EA-A966-2C93798F97C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DA1D4AF-B336-4097-A86F-3A105377262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189D6AF-54DB-40EA-A966-2C93798F97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285860"/>
            <a:ext cx="6357982" cy="4143404"/>
          </a:xfrm>
        </p:spPr>
        <p:txBody>
          <a:bodyPr>
            <a:normAutofit fontScale="62500" lnSpcReduction="20000"/>
          </a:bodyPr>
          <a:lstStyle/>
          <a:p>
            <a:pPr algn="ctr"/>
            <a:endParaRPr lang="ru-RU" sz="6200" dirty="0" smtClean="0"/>
          </a:p>
          <a:p>
            <a:pPr algn="ctr">
              <a:lnSpc>
                <a:spcPct val="170000"/>
              </a:lnSpc>
            </a:pPr>
            <a:r>
              <a:rPr lang="ru-RU" sz="93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МЕТОДЫ </a:t>
            </a:r>
          </a:p>
          <a:p>
            <a:pPr algn="ctr">
              <a:lnSpc>
                <a:spcPct val="170000"/>
              </a:lnSpc>
            </a:pPr>
            <a:r>
              <a:rPr lang="ru-RU" sz="93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ИССЛЕДОВАНИЯ</a:t>
            </a:r>
            <a:endParaRPr lang="ru-RU" sz="62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</a:rPr>
              <a:t>НАБЛЮДАТЕЛЬНОСТЬ-</a:t>
            </a:r>
            <a:endParaRPr lang="ru-RU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166192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200" b="1" dirty="0" smtClean="0"/>
              <a:t>качество человека, то есть нужно  быть внимательным, уметь хорошо наблюдать, подмечать что-либо.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85860"/>
            <a:ext cx="8709854" cy="364333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857232"/>
            <a:ext cx="7572428" cy="44128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rgbClr val="FFC0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071670" y="1714488"/>
            <a:ext cx="5133975" cy="33432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C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14701"/>
            <a:ext cx="4998612" cy="62861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C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00173"/>
            <a:ext cx="8095089" cy="409516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88</TotalTime>
  <Words>19</Words>
  <Application>Microsoft Office PowerPoint</Application>
  <PresentationFormat>Экран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Spring</vt:lpstr>
      <vt:lpstr>Презентация PowerPoint</vt:lpstr>
      <vt:lpstr>НАБЛЮДАТЕЛЬНОСТЬ-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Alexey</dc:creator>
  <cp:lastModifiedBy>Иринка</cp:lastModifiedBy>
  <cp:revision>12</cp:revision>
  <dcterms:created xsi:type="dcterms:W3CDTF">2009-10-11T06:23:23Z</dcterms:created>
  <dcterms:modified xsi:type="dcterms:W3CDTF">2013-01-31T08:24:29Z</dcterms:modified>
</cp:coreProperties>
</file>