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99" r:id="rId2"/>
    <p:sldId id="300" r:id="rId3"/>
    <p:sldId id="289" r:id="rId4"/>
    <p:sldId id="295" r:id="rId5"/>
    <p:sldId id="290" r:id="rId6"/>
    <p:sldId id="292" r:id="rId7"/>
    <p:sldId id="294" r:id="rId8"/>
    <p:sldId id="293" r:id="rId9"/>
    <p:sldId id="297" r:id="rId10"/>
    <p:sldId id="296" r:id="rId11"/>
    <p:sldId id="298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3300"/>
    <a:srgbClr val="000099"/>
    <a:srgbClr val="CCCC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709" autoAdjust="0"/>
  </p:normalViewPr>
  <p:slideViewPr>
    <p:cSldViewPr>
      <p:cViewPr varScale="1">
        <p:scale>
          <a:sx n="42" d="100"/>
          <a:sy n="42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5A380-4333-47F4-92DC-E45D63D28DAB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2889-C85A-440C-9A8B-C1E223748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13CD5-93D8-4E49-8916-08BF89F7FF3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0B87B-1E7D-49FA-95A3-779782C3A1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B4D36-1686-4973-94FF-B34911ADC6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18" Type="http://schemas.openxmlformats.org/officeDocument/2006/relationships/slide" Target="slide29.xml"/><Relationship Id="rId26" Type="http://schemas.openxmlformats.org/officeDocument/2006/relationships/slide" Target="slide37.xml"/><Relationship Id="rId3" Type="http://schemas.openxmlformats.org/officeDocument/2006/relationships/slide" Target="slide14.xml"/><Relationship Id="rId21" Type="http://schemas.openxmlformats.org/officeDocument/2006/relationships/slide" Target="slide32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17" Type="http://schemas.openxmlformats.org/officeDocument/2006/relationships/slide" Target="slide28.xml"/><Relationship Id="rId25" Type="http://schemas.openxmlformats.org/officeDocument/2006/relationships/slide" Target="slide36.xml"/><Relationship Id="rId2" Type="http://schemas.openxmlformats.org/officeDocument/2006/relationships/image" Target="../media/image23.jpeg"/><Relationship Id="rId16" Type="http://schemas.openxmlformats.org/officeDocument/2006/relationships/slide" Target="slide27.xml"/><Relationship Id="rId20" Type="http://schemas.openxmlformats.org/officeDocument/2006/relationships/slide" Target="slide31.xml"/><Relationship Id="rId29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24" Type="http://schemas.openxmlformats.org/officeDocument/2006/relationships/slide" Target="slide35.xml"/><Relationship Id="rId32" Type="http://schemas.openxmlformats.org/officeDocument/2006/relationships/slide" Target="slide43.xml"/><Relationship Id="rId5" Type="http://schemas.openxmlformats.org/officeDocument/2006/relationships/slide" Target="slide16.xml"/><Relationship Id="rId15" Type="http://schemas.openxmlformats.org/officeDocument/2006/relationships/slide" Target="slide26.xml"/><Relationship Id="rId23" Type="http://schemas.openxmlformats.org/officeDocument/2006/relationships/slide" Target="slide34.xml"/><Relationship Id="rId28" Type="http://schemas.openxmlformats.org/officeDocument/2006/relationships/slide" Target="slide39.xml"/><Relationship Id="rId10" Type="http://schemas.openxmlformats.org/officeDocument/2006/relationships/slide" Target="slide21.xml"/><Relationship Id="rId19" Type="http://schemas.openxmlformats.org/officeDocument/2006/relationships/slide" Target="slide30.xml"/><Relationship Id="rId31" Type="http://schemas.openxmlformats.org/officeDocument/2006/relationships/slide" Target="slide42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slide" Target="slide25.xml"/><Relationship Id="rId22" Type="http://schemas.openxmlformats.org/officeDocument/2006/relationships/slide" Target="slide33.xml"/><Relationship Id="rId27" Type="http://schemas.openxmlformats.org/officeDocument/2006/relationships/slide" Target="slide38.xml"/><Relationship Id="rId30" Type="http://schemas.openxmlformats.org/officeDocument/2006/relationships/slide" Target="slide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362200" y="6735836"/>
            <a:ext cx="6705600" cy="12216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" y="1571612"/>
          <a:ext cx="9144003" cy="1894530"/>
        </p:xfrm>
        <a:graphic>
          <a:graphicData uri="http://schemas.openxmlformats.org/drawingml/2006/table">
            <a:tbl>
              <a:tblPr/>
              <a:tblGrid>
                <a:gridCol w="701450"/>
                <a:gridCol w="545572"/>
                <a:gridCol w="623512"/>
                <a:gridCol w="779389"/>
                <a:gridCol w="804539"/>
                <a:gridCol w="701450"/>
                <a:gridCol w="857328"/>
                <a:gridCol w="701450"/>
                <a:gridCol w="623512"/>
                <a:gridCol w="701450"/>
                <a:gridCol w="623512"/>
                <a:gridCol w="779389"/>
                <a:gridCol w="701450"/>
              </a:tblGrid>
              <a:tr h="680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к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о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л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о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я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н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т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е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г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н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з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к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а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Д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с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р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ч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ж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и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ы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п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з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ш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а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ф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и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4286256"/>
          <a:ext cx="8501122" cy="1643074"/>
        </p:xfrm>
        <a:graphic>
          <a:graphicData uri="http://schemas.openxmlformats.org/drawingml/2006/table">
            <a:tbl>
              <a:tblPr/>
              <a:tblGrid>
                <a:gridCol w="868815"/>
                <a:gridCol w="649486"/>
                <a:gridCol w="649486"/>
                <a:gridCol w="649486"/>
                <a:gridCol w="632483"/>
                <a:gridCol w="666487"/>
                <a:gridCol w="620582"/>
                <a:gridCol w="623981"/>
                <a:gridCol w="608681"/>
                <a:gridCol w="666487"/>
                <a:gridCol w="600180"/>
                <a:gridCol w="642685"/>
                <a:gridCol w="622283"/>
              </a:tblGrid>
              <a:tr h="920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4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588" y="1916113"/>
            <a:ext cx="39592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9075" y="-328613"/>
            <a:ext cx="8802688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642918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58280" y="6143643"/>
            <a:ext cx="209520" cy="500067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71546"/>
            <a:ext cx="3463481" cy="467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928802"/>
            <a:ext cx="2214578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643182"/>
            <a:ext cx="2214578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2214578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71942"/>
            <a:ext cx="2214578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786322"/>
            <a:ext cx="2214578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Автомобиль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класс автомобилей, которые сбрасывают груз по прибытию к месту назначения?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Грузовые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автомобили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5122" name="Picture 2" descr="C:\Documents and Settings\Admin\Рабочий стол\рисунки нов\ПДД\2a4f17c819ff4160dafbbe399b9570fc_313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6393" y="4000504"/>
            <a:ext cx="282894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714488"/>
          <a:ext cx="9144002" cy="2857520"/>
        </p:xfrm>
        <a:graphic>
          <a:graphicData uri="http://schemas.openxmlformats.org/drawingml/2006/table">
            <a:tbl>
              <a:tblPr/>
              <a:tblGrid>
                <a:gridCol w="934517"/>
                <a:gridCol w="698602"/>
                <a:gridCol w="698602"/>
                <a:gridCol w="698602"/>
                <a:gridCol w="680313"/>
                <a:gridCol w="716889"/>
                <a:gridCol w="667512"/>
                <a:gridCol w="671170"/>
                <a:gridCol w="654711"/>
                <a:gridCol w="716889"/>
                <a:gridCol w="645567"/>
                <a:gridCol w="691287"/>
                <a:gridCol w="669341"/>
              </a:tblGrid>
              <a:tr h="1428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о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о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н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е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н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к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Д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р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ж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ы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з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а</a:t>
                      </a:r>
                      <a:endParaRPr lang="en-US" sz="54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4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/>
                          <a:ea typeface="Times New Roman"/>
                        </a:rPr>
                        <a:t>и</a:t>
                      </a:r>
                      <a:endParaRPr lang="en-US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7864" y="4000504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4071942"/>
            <a:ext cx="5643602" cy="22860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Дорожный знак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:\Попова\BOOK2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3671233">
            <a:off x="477577" y="-438571"/>
            <a:ext cx="4729564" cy="665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428736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</a:rPr>
              <a:t>Правила</a:t>
            </a:r>
          </a:p>
          <a:p>
            <a:r>
              <a:rPr lang="ru-RU" sz="3200" b="1" dirty="0" smtClean="0">
                <a:solidFill>
                  <a:srgbClr val="CC3300"/>
                </a:solidFill>
              </a:rPr>
              <a:t>Дорожного движения</a:t>
            </a:r>
            <a:endParaRPr lang="en-US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5" descr="1-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44900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6" descr="1-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538" y="1538288"/>
            <a:ext cx="28813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7" descr="1-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644900"/>
            <a:ext cx="29511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1-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513" y="1674813"/>
            <a:ext cx="259238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786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Предупреждающие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</a:rPr>
              <a:t>Запрещающие знаки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4" name="Picture 8" descr="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714775" cy="3520792"/>
          </a:xfrm>
          <a:prstGeom prst="rect">
            <a:avLst/>
          </a:prstGeom>
          <a:noFill/>
        </p:spPr>
      </p:pic>
      <p:pic>
        <p:nvPicPr>
          <p:cNvPr id="6" name="Picture 34" descr="3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00213"/>
            <a:ext cx="2735263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9" descr="zn_3_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929066"/>
            <a:ext cx="25463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Знаки сервиса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18" descr="zn6_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682" b="5423"/>
          <a:stretch>
            <a:fillRect/>
          </a:stretch>
        </p:blipFill>
        <p:spPr bwMode="auto">
          <a:xfrm>
            <a:off x="357158" y="1857364"/>
            <a:ext cx="16137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zn6_8"/>
          <p:cNvPicPr>
            <a:picLocks noChangeAspect="1" noChangeArrowheads="1"/>
          </p:cNvPicPr>
          <p:nvPr/>
        </p:nvPicPr>
        <p:blipFill>
          <a:blip r:embed="rId3"/>
          <a:srcRect t="4439" b="2634"/>
          <a:stretch>
            <a:fillRect/>
          </a:stretch>
        </p:blipFill>
        <p:spPr bwMode="auto">
          <a:xfrm>
            <a:off x="3500430" y="3286124"/>
            <a:ext cx="16573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zn6_6"/>
          <p:cNvPicPr>
            <a:picLocks noChangeAspect="1" noChangeArrowheads="1"/>
          </p:cNvPicPr>
          <p:nvPr/>
        </p:nvPicPr>
        <p:blipFill>
          <a:blip r:embed="rId4"/>
          <a:srcRect t="5478" b="4395"/>
          <a:stretch>
            <a:fillRect/>
          </a:stretch>
        </p:blipFill>
        <p:spPr bwMode="auto">
          <a:xfrm>
            <a:off x="6858016" y="1857364"/>
            <a:ext cx="1809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575121">
            <a:off x="757308" y="2707490"/>
            <a:ext cx="2549631" cy="729759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3" descr="H:\Попова\DAD_KIDC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6364">
            <a:off x="1155700" y="1433513"/>
            <a:ext cx="251777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араллелограмм 13"/>
          <p:cNvSpPr/>
          <p:nvPr/>
        </p:nvSpPr>
        <p:spPr>
          <a:xfrm rot="518263" flipH="1">
            <a:off x="-203200" y="3770313"/>
            <a:ext cx="9526588" cy="1536700"/>
          </a:xfrm>
          <a:prstGeom prst="parallelogram">
            <a:avLst>
              <a:gd name="adj" fmla="val 1632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Игра «Найди дорожный знак»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175" name="Picture 2" descr="D:\школьный Д\Главный\Картинки\PROFBUSC\BUILDING\LAMPPOST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8"/>
            <a:ext cx="7207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653924">
            <a:off x="1555734" y="934093"/>
            <a:ext cx="7414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</a:rPr>
              <a:t>Остановка «Загадка»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Предписывающие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12" descr="4-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2500330" cy="25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4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27352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4-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251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4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2663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4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16113"/>
            <a:ext cx="39719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6375" y="-285776"/>
            <a:ext cx="8937625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763</TotalTime>
  <Words>1177</Words>
  <PresentationFormat>Экран (4:3)</PresentationFormat>
  <Paragraphs>414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Обычная</vt:lpstr>
      <vt:lpstr>Слайд 1</vt:lpstr>
      <vt:lpstr>Слайд 2</vt:lpstr>
      <vt:lpstr>Дорожный знак</vt:lpstr>
      <vt:lpstr>Слайд 4</vt:lpstr>
      <vt:lpstr>Запрещающие знаки </vt:lpstr>
      <vt:lpstr>Знаки сервиса</vt:lpstr>
      <vt:lpstr>Слайд 7</vt:lpstr>
      <vt:lpstr>Предписывающие</vt:lpstr>
      <vt:lpstr>Слайд 9</vt:lpstr>
      <vt:lpstr>Слайд 10</vt:lpstr>
      <vt:lpstr>Слайд 11</vt:lpstr>
      <vt:lpstr>   интерактивная игра «Знатоки дорожного движения»</vt:lpstr>
      <vt:lpstr>Интерактивная игра  «Знатоки дорожного движения»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интерактивная игра «Знатоки дорожного движения»</dc:title>
  <cp:lastModifiedBy>USER</cp:lastModifiedBy>
  <cp:revision>104</cp:revision>
  <dcterms:modified xsi:type="dcterms:W3CDTF">2003-12-31T20:51:29Z</dcterms:modified>
</cp:coreProperties>
</file>