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56" r:id="rId3"/>
    <p:sldId id="257" r:id="rId4"/>
    <p:sldId id="261" r:id="rId5"/>
    <p:sldId id="258" r:id="rId6"/>
    <p:sldId id="263" r:id="rId7"/>
    <p:sldId id="27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3300"/>
    <a:srgbClr val="C65B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E0E95E-ED90-4D03-85AC-550E6100C24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5CBD32-72E4-47EB-B674-A8FDCFA75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914400"/>
            <a:ext cx="6248400" cy="762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Девиз нашего урока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7543800" cy="2743200"/>
          </a:xfrm>
        </p:spPr>
        <p:txBody>
          <a:bodyPr/>
          <a:lstStyle/>
          <a:p>
            <a:r>
              <a:rPr lang="ru-RU" sz="5400" b="1">
                <a:solidFill>
                  <a:srgbClr val="CC0000"/>
                </a:solidFill>
                <a:latin typeface="Monotype Corsiva" pitchFamily="66" charset="0"/>
              </a:rPr>
              <a:t>Думаем</a:t>
            </a:r>
          </a:p>
          <a:p>
            <a:r>
              <a:rPr lang="ru-RU" sz="5400" b="1">
                <a:solidFill>
                  <a:srgbClr val="CC0000"/>
                </a:solidFill>
                <a:latin typeface="Monotype Corsiva" pitchFamily="66" charset="0"/>
              </a:rPr>
              <a:t>      Мыслим</a:t>
            </a:r>
          </a:p>
          <a:p>
            <a:r>
              <a:rPr lang="ru-RU" sz="5400" b="1">
                <a:solidFill>
                  <a:srgbClr val="CC0000"/>
                </a:solidFill>
                <a:latin typeface="Monotype Corsiva" pitchFamily="66" charset="0"/>
              </a:rPr>
              <a:t>          Помогаем друг другу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2" presetClass="entr" presetSubtype="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Обобщающий урок по теме 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Квадратные уравнения»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nit1.gif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9024" y="0"/>
            <a:ext cx="2024976" cy="2266954"/>
          </a:xfrm>
          <a:prstGeom prst="actionButtonHome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2000240"/>
            <a:ext cx="8286808" cy="354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обобщение знаний учащихся полученные при изучении темы, отработка умений и навыков по решению квадратных уравнений различного вида различными способами, выработка умения выбрать нужный рациональный способ решения.</a:t>
            </a: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логического мышления, памяти, внимания, умений сравнивать и обобщать, умения выступать с самостоятельными суждениями и отстаивать их.</a:t>
            </a: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Воспитательные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воспитание трудолюбия, взаимопомощи, математической культуры, умение работать в группах.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соответствие между уравнением и его корнями: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428625" y="1285875"/>
          <a:ext cx="2428875" cy="4943475"/>
        </p:xfrm>
        <a:graphic>
          <a:graphicData uri="http://schemas.openxmlformats.org/presentationml/2006/ole">
            <p:oleObj spid="_x0000_s1026" name="Формула" r:id="rId3" imgW="723900" imgH="1473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46700" y="1422400"/>
          <a:ext cx="3556000" cy="5143500"/>
        </p:xfrm>
        <a:graphic>
          <a:graphicData uri="http://schemas.openxmlformats.org/presentationml/2006/ole">
            <p:oleObj spid="_x0000_s1027" name="Формула" r:id="rId4" imgW="1130300" imgH="1574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соответствие между уравнением и его корнями:</a:t>
            </a: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428625" y="1285875"/>
          <a:ext cx="2428875" cy="4943475"/>
        </p:xfrm>
        <a:graphic>
          <a:graphicData uri="http://schemas.openxmlformats.org/presentationml/2006/ole">
            <p:oleObj spid="_x0000_s2050" name="Формула" r:id="rId3" imgW="723900" imgH="1473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46700" y="1422400"/>
          <a:ext cx="3556000" cy="5143500"/>
        </p:xfrm>
        <a:graphic>
          <a:graphicData uri="http://schemas.openxmlformats.org/presentationml/2006/ole">
            <p:oleObj spid="_x0000_s2051" name="Формула" r:id="rId4" imgW="1130300" imgH="157480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071670" y="1714488"/>
            <a:ext cx="3357586" cy="157163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786050" y="1857364"/>
            <a:ext cx="2571768" cy="228601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3108" y="3286124"/>
            <a:ext cx="3286148" cy="78581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14612" y="5000636"/>
            <a:ext cx="3000396" cy="135732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143108" y="4857760"/>
            <a:ext cx="3500462" cy="10001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464579" y="2536025"/>
            <a:ext cx="3000396" cy="292895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Найдите в каждой группе уравнений «лишнее»: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500063" y="1749425"/>
          <a:ext cx="3724275" cy="3500438"/>
        </p:xfrm>
        <a:graphic>
          <a:graphicData uri="http://schemas.openxmlformats.org/presentationml/2006/ole">
            <p:oleObj spid="_x0000_s3074" name="Формула" r:id="rId3" imgW="1054100" imgH="990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00562" y="1500174"/>
          <a:ext cx="3924300" cy="3997324"/>
        </p:xfrm>
        <a:graphic>
          <a:graphicData uri="http://schemas.openxmlformats.org/presentationml/2006/ole">
            <p:oleObj spid="_x0000_s3075" name="Формула" r:id="rId4" imgW="1129810" imgH="99017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642910" y="714356"/>
          <a:ext cx="3571900" cy="727933"/>
        </p:xfrm>
        <a:graphic>
          <a:graphicData uri="http://schemas.openxmlformats.org/presentationml/2006/ole">
            <p:oleObj spid="_x0000_s5122" name="Формула" r:id="rId3" imgW="106680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1429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 Укажите в квадратном уравнении</a:t>
            </a:r>
          </a:p>
          <a:p>
            <a:pPr marL="742950" indent="-742950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коэффициент 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а:</a:t>
            </a:r>
          </a:p>
          <a:p>
            <a:pPr marL="742950" indent="-742950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-1     2)-41     3) -5     4) 7   </a:t>
            </a:r>
          </a:p>
          <a:p>
            <a:pPr marL="742950" indent="-742950"/>
            <a:endParaRPr lang="ru-RU" sz="3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57364"/>
            <a:ext cx="8929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Дискриминант уравнения  </a:t>
            </a: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равен:</a:t>
            </a: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19      2) – 1       3) 49       4) – 31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214414" y="2428868"/>
          <a:ext cx="3214710" cy="653143"/>
        </p:xfrm>
        <a:graphic>
          <a:graphicData uri="http://schemas.openxmlformats.org/presentationml/2006/ole">
            <p:oleObj spid="_x0000_s5123" name="Формула" r:id="rId4" imgW="977476" imgH="203112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7147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Решите уравнение:</a:t>
            </a: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0,03   2)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0,3; 0,3   3) – 0,03; 0,03  4)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000628" y="3714752"/>
          <a:ext cx="2336811" cy="657228"/>
        </p:xfrm>
        <a:graphic>
          <a:graphicData uri="http://schemas.openxmlformats.org/presentationml/2006/ole">
            <p:oleObj spid="_x0000_s5124" name="Формула" r:id="rId5" imgW="812447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Работа в группах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1428736"/>
            <a:ext cx="2643174" cy="1500198"/>
          </a:xfrm>
          <a:prstGeom prst="rect">
            <a:avLst/>
          </a:prstGeom>
          <a:solidFill>
            <a:srgbClr val="C65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Выделение квадрата двучлена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3504" y="1500174"/>
            <a:ext cx="2571768" cy="142876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Теорема Виета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03848" y="3933056"/>
            <a:ext cx="2643206" cy="15001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Графический способ решение квадратного уравнения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404664"/>
            <a:ext cx="4248472" cy="79695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Франсуа Виет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9124" y="1484784"/>
            <a:ext cx="4257676" cy="48398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Жизнь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Виета представляет для нас интерес во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многих отношениях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век в Западной Европе был веком ожесточенных религиозных волнений, и к началу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целый ряд стран отпал от католической церкви.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Всесильная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католическая церковь преследовала и убивала всякую мысль, в которой усматривала отклонение от своих учений. Церковный суд – инквизиция – всех попавшихся под подозрение карал вплоть до сожжения на костре, а имущество казненных отбирал в пользу церкви. Не один ученый погиб в руках инквизиции. В их числе были и математики.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 descr="фото Франсуа Ви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3857652" cy="471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32656"/>
            <a:ext cx="8258204" cy="634913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i="1" dirty="0" smtClean="0"/>
              <a:t>     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Мэтр 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Виет также был на волосок от костра. 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ту пору наиболее могущественное государство в Европе, Испания вела победоносную войну с Францией.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     Однажды 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французам удалось перехватить приказы испанского правительства командованию своих войск, написанные очень сложным шифром (тайнописью). Виет с помощью математики сумел найти ключ к этому шифру. С этих пор французы, зная планы испанцев, с успехом предупреждали их наступления.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      Инквизиция 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обвинила Виета в том, что он прибегнул к помощи дьявола, и приговорила к сожжению на костре. Но так как французы благодаря Виету в дальнейшем побеждали, он не был выдан инквизиции.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родном городке Виет  был лучшим адвокатом, а позднее стал королевским советником. Но главным делом его жизни была математика. Биографы Виета пишут, что он мог несколько ночей подряд не спать, решая очередную математическую задачу</a:t>
            </a: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330</Words>
  <Application>Microsoft Office PowerPoint</Application>
  <PresentationFormat>Экран (4:3)</PresentationFormat>
  <Paragraphs>35</Paragraphs>
  <Slides>9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Эркер</vt:lpstr>
      <vt:lpstr>Формула</vt:lpstr>
      <vt:lpstr>Девиз нашего урока</vt:lpstr>
      <vt:lpstr>Обобщающий урок по теме  «Квадратные уравнения»</vt:lpstr>
      <vt:lpstr>  Установите соответствие между уравнением и его корнями: </vt:lpstr>
      <vt:lpstr>     Установите соответствие между уравнением и его корнями: </vt:lpstr>
      <vt:lpstr>Найдите в каждой группе уравнений «лишнее»:</vt:lpstr>
      <vt:lpstr>Слайд 6</vt:lpstr>
      <vt:lpstr>Работа в группах</vt:lpstr>
      <vt:lpstr>Франсуа Виет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«Квадратные уравнения»</dc:title>
  <dc:creator>шлола 1</dc:creator>
  <cp:lastModifiedBy>шлола 1</cp:lastModifiedBy>
  <cp:revision>13</cp:revision>
  <dcterms:created xsi:type="dcterms:W3CDTF">2012-04-10T10:23:24Z</dcterms:created>
  <dcterms:modified xsi:type="dcterms:W3CDTF">2013-01-29T01:47:50Z</dcterms:modified>
</cp:coreProperties>
</file>