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61" r:id="rId2"/>
    <p:sldId id="265" r:id="rId3"/>
    <p:sldId id="256" r:id="rId4"/>
    <p:sldId id="257" r:id="rId5"/>
    <p:sldId id="262" r:id="rId6"/>
    <p:sldId id="258" r:id="rId7"/>
    <p:sldId id="263" r:id="rId8"/>
    <p:sldId id="266" r:id="rId9"/>
    <p:sldId id="259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D254C-6841-44AE-854F-D8766ABDE3B1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43CFA-B1B5-4437-BC58-C2BF456DB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8E25F-800A-4080-9EA7-45E59A6FB473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673F0-ED15-491E-92E6-196485DA73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6A6914-6DF5-40C6-A314-35D00C22485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9E6AEA-08D0-44AD-B7EE-A2A2A47D34D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Georgia" pitchFamily="18" charset="0"/>
              </a:rPr>
              <a:t>Периметр.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"/>
            <a:ext cx="8784976" cy="13407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latin typeface="Georgia" pitchFamily="18" charset="0"/>
              </a:rPr>
              <a:t>Многоугольники.</a:t>
            </a:r>
            <a:endParaRPr lang="ru-RU" sz="4400" dirty="0">
              <a:latin typeface="Georg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080319"/>
            <a:ext cx="4752528" cy="4624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643702" y="3786190"/>
            <a:ext cx="25002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Презентацию подготовил</a:t>
            </a:r>
            <a:endParaRPr lang="ru-RU" sz="1200" i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учитель начальных классов</a:t>
            </a:r>
            <a:endParaRPr lang="ru-RU" sz="1200" i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МБОУ гимназии № 25</a:t>
            </a:r>
            <a:endParaRPr lang="ru-RU" sz="1200" i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г.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Ставрополя</a:t>
            </a:r>
            <a:endParaRPr lang="ru-RU" sz="1200" i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Турун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Оксана Леонидовна</a:t>
            </a:r>
            <a:endParaRPr lang="ru-RU" sz="3200" i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Georgia" pitchFamily="18" charset="0"/>
              </a:rPr>
              <a:t>Периметр.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"/>
            <a:ext cx="8784976" cy="13407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latin typeface="Georgia" pitchFamily="18" charset="0"/>
              </a:rPr>
              <a:t>Многоугольники.</a:t>
            </a:r>
            <a:endParaRPr lang="ru-RU" sz="4400" dirty="0">
              <a:latin typeface="Georg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080319"/>
            <a:ext cx="4752528" cy="4624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Box 1"/>
          <p:cNvSpPr txBox="1">
            <a:spLocks noChangeArrowheads="1"/>
          </p:cNvSpPr>
          <p:nvPr/>
        </p:nvSpPr>
        <p:spPr bwMode="auto">
          <a:xfrm>
            <a:off x="227013" y="179388"/>
            <a:ext cx="184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0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013" y="1603375"/>
            <a:ext cx="8601075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2" name="TextBox 3"/>
          <p:cNvSpPr txBox="1">
            <a:spLocks noChangeArrowheads="1"/>
          </p:cNvSpPr>
          <p:nvPr/>
        </p:nvSpPr>
        <p:spPr bwMode="auto">
          <a:xfrm>
            <a:off x="1358900" y="5583238"/>
            <a:ext cx="51292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Какая фигура «лишняя»?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04-004-JOl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18316199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620688"/>
            <a:ext cx="4111210" cy="5710014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ля круж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5367"/>
            <a:ext cx="9144000" cy="6868733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18316199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142852"/>
            <a:ext cx="4800600" cy="54292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85918" y="5500702"/>
            <a:ext cx="56436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Р=20+20+14+14= 68(см)</a:t>
            </a:r>
            <a:endParaRPr lang="ru-RU" sz="4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04-004-JOl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Рисунок 1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>
            <a:off x="1212850" y="581025"/>
            <a:ext cx="715645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12850" y="3246438"/>
          <a:ext cx="6827933" cy="2994069"/>
        </p:xfrm>
        <a:graphic>
          <a:graphicData uri="http://schemas.openxmlformats.org/drawingml/2006/table">
            <a:tbl>
              <a:tblPr/>
              <a:tblGrid>
                <a:gridCol w="1550603"/>
                <a:gridCol w="1049743"/>
                <a:gridCol w="1049743"/>
                <a:gridCol w="1049743"/>
                <a:gridCol w="2128101"/>
              </a:tblGrid>
              <a:tr h="429898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17365D"/>
                          </a:solidFill>
                          <a:latin typeface="Arial"/>
                          <a:ea typeface="Times New Roman"/>
                          <a:cs typeface="Calibri"/>
                        </a:rPr>
                        <a:t>Номер треугольника</a:t>
                      </a:r>
                      <a:endParaRPr lang="ru-RU" sz="1000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7884" marR="57884" marT="0" marB="0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17365D"/>
                          </a:solidFill>
                          <a:latin typeface="Arial"/>
                          <a:ea typeface="Times New Roman"/>
                          <a:cs typeface="Calibri"/>
                        </a:rPr>
                        <a:t>Величины</a:t>
                      </a:r>
                      <a:endParaRPr lang="ru-RU" sz="10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7884" marR="57884" marT="0" marB="0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97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17365D"/>
                          </a:solidFill>
                          <a:latin typeface="Arial"/>
                          <a:ea typeface="Times New Roman"/>
                          <a:cs typeface="Calibri"/>
                        </a:rPr>
                        <a:t>Длины сторон </a:t>
                      </a:r>
                      <a:endParaRPr lang="ru-RU" sz="1000"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17365D"/>
                          </a:solidFill>
                          <a:latin typeface="Arial"/>
                          <a:ea typeface="Times New Roman"/>
                          <a:cs typeface="Calibri"/>
                        </a:rPr>
                        <a:t>треугольника (мм)</a:t>
                      </a:r>
                      <a:endParaRPr lang="ru-RU" sz="10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7884" marR="57884" marT="0" marB="0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17365D"/>
                          </a:solidFill>
                          <a:latin typeface="Arial"/>
                          <a:ea typeface="Times New Roman"/>
                          <a:cs typeface="Calibri"/>
                        </a:rPr>
                        <a:t>Периметр</a:t>
                      </a:r>
                      <a:endParaRPr lang="ru-RU" sz="1000"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17365D"/>
                          </a:solidFill>
                          <a:latin typeface="Arial"/>
                          <a:ea typeface="Times New Roman"/>
                          <a:cs typeface="Calibri"/>
                        </a:rPr>
                        <a:t>треугольника (мм)</a:t>
                      </a:r>
                      <a:endParaRPr lang="ru-RU" sz="10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7884" marR="57884" marT="0" marB="0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8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17365D"/>
                          </a:solidFill>
                          <a:latin typeface="Arial"/>
                          <a:ea typeface="Times New Roman"/>
                          <a:cs typeface="Calibri"/>
                        </a:rPr>
                        <a:t>1</a:t>
                      </a:r>
                      <a:endParaRPr lang="ru-RU" sz="10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7884" marR="57884" marT="0" marB="0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17365D"/>
                          </a:solidFill>
                          <a:latin typeface="Arial"/>
                          <a:ea typeface="Times New Roman"/>
                          <a:cs typeface="Calibri"/>
                        </a:rPr>
                        <a:t>22</a:t>
                      </a:r>
                      <a:endParaRPr lang="ru-RU" sz="1000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7884" marR="57884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17365D"/>
                          </a:solidFill>
                          <a:latin typeface="Arial"/>
                          <a:ea typeface="Times New Roman"/>
                          <a:cs typeface="Calibri"/>
                        </a:rPr>
                        <a:t>30</a:t>
                      </a:r>
                      <a:endParaRPr lang="ru-RU" sz="1000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7884" marR="57884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17365D"/>
                          </a:solidFill>
                          <a:latin typeface="Arial"/>
                          <a:ea typeface="Times New Roman"/>
                          <a:cs typeface="Calibri"/>
                        </a:rPr>
                        <a:t>20</a:t>
                      </a:r>
                      <a:endParaRPr lang="ru-RU" sz="1000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7884" marR="57884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17365D"/>
                          </a:solidFill>
                          <a:latin typeface="Arial"/>
                          <a:ea typeface="Times New Roman"/>
                          <a:cs typeface="Calibri"/>
                        </a:rPr>
                        <a:t>22 + 30 + 20 = 72</a:t>
                      </a:r>
                      <a:endParaRPr lang="ru-RU" sz="1000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7884" marR="57884" marT="0" marB="0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8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17365D"/>
                          </a:solidFill>
                          <a:latin typeface="Arial"/>
                          <a:ea typeface="Times New Roman"/>
                          <a:cs typeface="Calibri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7884" marR="57884" marT="0" marB="0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7884" marR="57884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7884" marR="57884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7884" marR="57884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7884" marR="57884" marT="0" marB="0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8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17365D"/>
                          </a:solidFill>
                          <a:latin typeface="Arial"/>
                          <a:ea typeface="Times New Roman"/>
                          <a:cs typeface="Calibri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7884" marR="57884" marT="0" marB="0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7884" marR="57884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7884" marR="57884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7884" marR="57884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7884" marR="57884" marT="0" marB="0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6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17365D"/>
                          </a:solidFill>
                          <a:latin typeface="Arial"/>
                          <a:ea typeface="Times New Roman"/>
                          <a:cs typeface="Calibri"/>
                        </a:rPr>
                        <a:t>4</a:t>
                      </a:r>
                      <a:endParaRPr lang="ru-RU" sz="10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7884" marR="57884" marT="0" marB="0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7884" marR="57884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7884" marR="57884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7884" marR="57884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57884" marR="57884" marT="0" marB="0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001" name="TextBox 12"/>
          <p:cNvSpPr txBox="1">
            <a:spLocks noChangeArrowheads="1"/>
          </p:cNvSpPr>
          <p:nvPr/>
        </p:nvSpPr>
        <p:spPr bwMode="auto">
          <a:xfrm>
            <a:off x="0" y="0"/>
            <a:ext cx="256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Задание № 271</a:t>
            </a:r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803243" y="1397000"/>
          <a:ext cx="5537514" cy="3436889"/>
        </p:xfrm>
        <a:graphic>
          <a:graphicData uri="http://schemas.openxmlformats.org/drawingml/2006/table">
            <a:tbl>
              <a:tblPr/>
              <a:tblGrid>
                <a:gridCol w="1845838"/>
                <a:gridCol w="1845838"/>
                <a:gridCol w="1845838"/>
              </a:tblGrid>
              <a:tr h="415314">
                <a:tc rowSpan="2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42596" marR="425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42596" marR="425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42596" marR="425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42596" marR="4259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3556">
                <a:tc rowSpan="2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42596" marR="425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42596" marR="425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42596" marR="425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42596" marR="4259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355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42596" marR="425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42596" marR="425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42596" marR="425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42596" marR="4259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3556">
                <a:tc rowSpan="2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42596" marR="425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</a:rPr>
                        <a:t/>
                      </a:r>
                      <a:br>
                        <a:rPr lang="ru-RU" sz="600">
                          <a:latin typeface="Times New Roman"/>
                        </a:rPr>
                      </a:b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596" marR="425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42596" marR="425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5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42596" marR="4259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3556">
                <a:tc rowSpan="2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42596" marR="425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42596" marR="425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42596" marR="425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6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42596" marR="4259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92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42596" marR="425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42596" marR="425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42596" marR="4259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51" name="AutoShape 3"/>
          <p:cNvSpPr>
            <a:spLocks noChangeArrowheads="1"/>
          </p:cNvSpPr>
          <p:nvPr/>
        </p:nvSpPr>
        <p:spPr bwMode="auto">
          <a:xfrm rot="1743461">
            <a:off x="4047231" y="3707038"/>
            <a:ext cx="731837" cy="676275"/>
          </a:xfrm>
          <a:prstGeom prst="hexagon">
            <a:avLst>
              <a:gd name="adj" fmla="val 27054"/>
              <a:gd name="vf" fmla="val 115470"/>
            </a:avLst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 rot="10800000">
            <a:off x="3571868" y="1285860"/>
            <a:ext cx="1139825" cy="1079500"/>
          </a:xfrm>
          <a:prstGeom prst="pentagon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 rot="10800000">
            <a:off x="3143240" y="2786058"/>
            <a:ext cx="2092325" cy="4572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-426421"/>
            <a:ext cx="8858280" cy="138499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Найдите 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Р(периметр)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 геометрических фигур.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Запишите результаты  вычислений выражением.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42860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484784"/>
            <a:ext cx="3419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 фигура – «3»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924944"/>
            <a:ext cx="3419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 фигуры – «4»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149080"/>
            <a:ext cx="3419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 фигуры – «5»</a:t>
            </a:r>
            <a:endParaRPr lang="ru-RU" sz="24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254</TotalTime>
  <Words>94</Words>
  <Application>Microsoft Office PowerPoint</Application>
  <PresentationFormat>Экран (4:3)</PresentationFormat>
  <Paragraphs>37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Периметр.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Периметр.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30</cp:revision>
  <dcterms:modified xsi:type="dcterms:W3CDTF">2013-01-08T20:51:24Z</dcterms:modified>
</cp:coreProperties>
</file>