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hyperlink" Target="http://www.yar.rodgor.ru/nafisha/pictures/clubevent/699/tales_02_1_125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7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mg0.liveinternet.ru/images/attach/c/4/78/943/78943514_3453311_6366898_barto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319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книг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ttp://74325s015.edusite.ru/images/p144_svet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928826" cy="2030343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861048"/>
            <a:ext cx="2222177" cy="284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928934"/>
            <a:ext cx="7020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Величайшее сокровище — хорошая библиотека.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 Г. Белинс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88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908720"/>
            <a:ext cx="4788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Странный неопознанный объект напоминающий бочонок летает над Стокгольмом. Он издает звуки, похожие на гул самолета. 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«Мужчина в самом расцвете сил…»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4" name="Picture 4" descr="карлсон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268761"/>
            <a:ext cx="4283968" cy="35833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9390" y="332656"/>
            <a:ext cx="69147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«Чей это портрет?»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3326" y="0"/>
            <a:ext cx="69147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«Чей это портрет?»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1196752"/>
            <a:ext cx="2987824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88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				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052736"/>
            <a:ext cx="4860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Она была так прекрасна и 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Нежна, но изо льда, из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ослепительного сверкающего люда,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все же живая!</a:t>
            </a:r>
          </a:p>
          <a:p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Глаза ее сияли, как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Звезды, но в них не было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 теплоты, ни покоя.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Picture 4" descr="корол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978275" cy="506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8819" y="260648"/>
            <a:ext cx="5368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«Чей это портрет?»</a:t>
            </a:r>
            <a:endParaRPr lang="ru-RU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268760"/>
            <a:ext cx="3851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Глаза у него маленькие, как у свиньи, "огромный нос свешивался ниже подбородка, а шеи как будто и совсем не было. Голова ушла глубоко в плечи, и он почти совсем не мог ее повернуть, а ростом он был такой же, как семь лет назад, — совсем маленький».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?id=408711078-4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13218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78843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каких произведений эти картины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мойдоды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020545" cy="526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муха.jpg"/>
          <p:cNvPicPr>
            <a:picLocks noChangeAspect="1"/>
          </p:cNvPicPr>
          <p:nvPr/>
        </p:nvPicPr>
        <p:blipFill>
          <a:blip r:embed="rId3" cstate="print"/>
          <a:srcRect t="11746"/>
          <a:stretch>
            <a:fillRect/>
          </a:stretch>
        </p:blipFill>
        <p:spPr bwMode="auto">
          <a:xfrm>
            <a:off x="323528" y="908720"/>
            <a:ext cx="844497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1" y="721461"/>
            <a:ext cx="5472609" cy="603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42054106_gadki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2956" y="140681"/>
            <a:ext cx="9266956" cy="671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K:\по сказкам\12 месяцев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6305"/>
            <a:ext cx="9468544" cy="6860541"/>
          </a:xfrm>
          <a:prstGeom prst="rect">
            <a:avLst/>
          </a:prstGeom>
          <a:noFill/>
        </p:spPr>
      </p:pic>
      <p:pic>
        <p:nvPicPr>
          <p:cNvPr id="22" name="Picture 9" descr="K:\по сказкам\66415570_Muhacokotuha_5_razvorot_kopi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46648" y="0"/>
            <a:ext cx="9837296" cy="6858000"/>
          </a:xfrm>
          <a:prstGeom prst="rect">
            <a:avLst/>
          </a:prstGeom>
          <a:noFill/>
        </p:spPr>
      </p:pic>
      <p:pic>
        <p:nvPicPr>
          <p:cNvPr id="23" name="Picture 10" descr="K:\по сказкам\1300819458_27_nevsepic.com.u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-603448"/>
            <a:ext cx="5569886" cy="7296550"/>
          </a:xfrm>
          <a:prstGeom prst="rect">
            <a:avLst/>
          </a:prstGeom>
          <a:noFill/>
        </p:spPr>
      </p:pic>
      <p:pic>
        <p:nvPicPr>
          <p:cNvPr id="25" name="Picture 2" descr="Дюймовочка 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52377" y="-243408"/>
            <a:ext cx="9496377" cy="6574930"/>
          </a:xfrm>
          <a:prstGeom prst="rect">
            <a:avLst/>
          </a:prstGeom>
          <a:noFill/>
          <a:ln w="38100" cmpd="dbl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26" name="Picture 2" descr="Золотая рыбка 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-764650"/>
            <a:ext cx="5256583" cy="7617110"/>
          </a:xfrm>
          <a:prstGeom prst="rect">
            <a:avLst/>
          </a:prstGeom>
          <a:noFill/>
          <a:ln w="38100" cmpd="dbl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27" name="Picture 2" descr="Маугли 0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261" y="-171400"/>
            <a:ext cx="9774280" cy="6768752"/>
          </a:xfrm>
          <a:prstGeom prst="rect">
            <a:avLst/>
          </a:prstGeom>
          <a:noFill/>
          <a:ln w="63500" cmpd="dbl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28" name="Picture 5" descr="Картинка 19 из 798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r="4666"/>
          <a:stretch>
            <a:fillRect/>
          </a:stretch>
        </p:blipFill>
        <p:spPr bwMode="auto">
          <a:xfrm>
            <a:off x="-252536" y="-243408"/>
            <a:ext cx="10196849" cy="7553728"/>
          </a:xfrm>
          <a:prstGeom prst="rect">
            <a:avLst/>
          </a:prstGeom>
          <a:noFill/>
        </p:spPr>
      </p:pic>
      <p:pic>
        <p:nvPicPr>
          <p:cNvPr id="29" name="Picture 5" descr="sk-snegurochka-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-385355"/>
            <a:ext cx="6552728" cy="7922335"/>
          </a:xfrm>
          <a:prstGeom prst="rect">
            <a:avLst/>
          </a:prstGeom>
          <a:noFill/>
        </p:spPr>
      </p:pic>
      <p:pic>
        <p:nvPicPr>
          <p:cNvPr id="30" name="Picture 9" descr="kataev-cvet-7cve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3608" y="-722967"/>
            <a:ext cx="7272808" cy="8193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1803224"/>
            <a:ext cx="85689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Не рисовать, не писать ничего в книгах</a:t>
            </a: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Не вырывать листы, не вырезать картинки;</a:t>
            </a:r>
          </a:p>
          <a:p>
            <a:r>
              <a:rPr lang="ru-RU" sz="2800" b="1" i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 Не перегибать книги, чтобы не выпадали листы;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4. Не читать книги во время еды;</a:t>
            </a:r>
          </a:p>
          <a:p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5. Не класть в книги карандаши и ручки, чтобы не порвать их корешок;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6. Пользоваться закладкой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Берите книгу чистыми руками.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 перегибайте страницы.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9.Чтобы книга дольше служила, оберните её.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0"/>
            <a:ext cx="64892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Правила пользования книгой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0"/>
            <a:ext cx="3271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Ресурсы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itchFamily="18" charset="0"/>
                <a:hlinkClick r:id="rId2"/>
              </a:rPr>
              <a:t>1.</a:t>
            </a:r>
            <a:r>
              <a:rPr lang="en-US" dirty="0" smtClean="0">
                <a:latin typeface="Cambria" pitchFamily="18" charset="0"/>
                <a:hlinkClick r:id="rId2"/>
              </a:rPr>
              <a:t>http://img0.liveinternet.ru/images/attach/c/4/78/943/78943514_3453311_6366898_barto.jpg</a:t>
            </a:r>
            <a:r>
              <a:rPr lang="ru-RU" dirty="0" smtClean="0">
                <a:latin typeface="Cambria" pitchFamily="18" charset="0"/>
              </a:rPr>
              <a:t>   Агния   </a:t>
            </a:r>
            <a:r>
              <a:rPr lang="ru-RU" dirty="0" err="1" smtClean="0">
                <a:latin typeface="Cambria" pitchFamily="18" charset="0"/>
              </a:rPr>
              <a:t>Барто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79" y="1536174"/>
            <a:ext cx="87868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Книга –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Книга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наставник.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Книга – надежный товарищ и друг.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ручей высыхает и старится,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Если ты выпустишь книгу из рук.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С.Я.Маршак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le0212_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50816"/>
          <a:stretch>
            <a:fillRect/>
          </a:stretch>
        </p:blipFill>
        <p:spPr>
          <a:xfrm>
            <a:off x="2771800" y="188640"/>
            <a:ext cx="3971925" cy="5451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5661248"/>
            <a:ext cx="4942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А.С.Пушкин</a:t>
            </a:r>
            <a:endParaRPr lang="ru-RU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le0215_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r="50691"/>
          <a:stretch>
            <a:fillRect/>
          </a:stretch>
        </p:blipFill>
        <p:spPr>
          <a:xfrm>
            <a:off x="2843808" y="188640"/>
            <a:ext cx="3959225" cy="5586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5733256"/>
            <a:ext cx="4393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И.А.Крылов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3960440" cy="52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35696" y="5373216"/>
            <a:ext cx="4597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Г.Х.Андерсен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7751" b="6845"/>
          <a:stretch>
            <a:fillRect/>
          </a:stretch>
        </p:blipFill>
        <p:spPr bwMode="auto">
          <a:xfrm>
            <a:off x="2699792" y="144733"/>
            <a:ext cx="3384376" cy="429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95736" y="4725144"/>
            <a:ext cx="4790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С.Я.маршак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0"/>
            <a:ext cx="3548916" cy="459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797152"/>
            <a:ext cx="362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А.Л.Барто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Documents and Settings\Виктор.АГЕНТ007\Мои документы\Мои рисунки\картинки\портреты писателей\ARTISTS\Chul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892037" cy="43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5589240"/>
            <a:ext cx="5859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К.И.Чуковский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4" descr="Чук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2" y="1"/>
            <a:ext cx="3127145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119675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Этот сказочный герой благодаря своему изворотливому уму, хитрости и ловкости, он сумел обмануть не только короля, но и злого волшебника и добился счастья не только для своего хозяина, но и для всех жителей села.  Он очень любит мышей 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?id=402335372-1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235598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84158" y="0"/>
            <a:ext cx="6914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«Чей это портрет?»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</TotalTime>
  <Words>328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Светлана Федоровна</cp:lastModifiedBy>
  <cp:revision>25</cp:revision>
  <dcterms:created xsi:type="dcterms:W3CDTF">2012-12-11T12:10:52Z</dcterms:created>
  <dcterms:modified xsi:type="dcterms:W3CDTF">2013-01-22T01:56:38Z</dcterms:modified>
</cp:coreProperties>
</file>