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0" autoAdjust="0"/>
    <p:restoredTop sz="94660"/>
  </p:normalViewPr>
  <p:slideViewPr>
    <p:cSldViewPr>
      <p:cViewPr varScale="1">
        <p:scale>
          <a:sx n="74" d="100"/>
          <a:sy n="74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2;&#1085;&#1076;&#1088;&#1072;\&#1053;&#1077;&#1085;&#1091;&#1078;&#1085;&#1086;&#1077;\Desktop\&#1040;&#1053;&#1043;&#1051;&#1048;&#1049;&#1057;&#1050;&#1048;&#104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62959317585299"/>
          <c:y val="0.14850330170256004"/>
          <c:w val="0.69329308836395465"/>
          <c:h val="0.85077005124159355"/>
        </c:manualLayout>
      </c:layout>
      <c:pie3DChart>
        <c:varyColors val="1"/>
        <c:ser>
          <c:idx val="0"/>
          <c:order val="0"/>
          <c:cat>
            <c:strRef>
              <c:f>Лист1!$A$1:$D$1</c:f>
              <c:strCache>
                <c:ptCount val="4"/>
                <c:pt idx="0">
                  <c:v>The Internet</c:v>
                </c:pt>
                <c:pt idx="1">
                  <c:v>Television</c:v>
                </c:pt>
                <c:pt idx="2">
                  <c:v>Newspapers</c:v>
                </c:pt>
                <c:pt idx="3">
                  <c:v>Radio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21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1.6216556393650664E-3"/>
          <c:w val="0.82800710848643921"/>
          <c:h val="0.21604639786261273"/>
        </c:manualLayout>
      </c:layout>
      <c:overlay val="0"/>
      <c:txPr>
        <a:bodyPr/>
        <a:lstStyle/>
        <a:p>
          <a:pPr>
            <a:defRPr sz="36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71EB-DC1B-4616-9BE1-E37A0FB6EE6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F162-7A0A-4C06-8181-254233FA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utebackgrounds.org/userfiles/image/cute_backgrounds_newspaper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132856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Media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 Russia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а 17 из 524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2863375" cy="267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9.2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million people use the Internet in Russia.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60486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80% of Internet users go on-line every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564904"/>
            <a:ext cx="5032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Local statistics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2492896"/>
            <a:ext cx="3576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Television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The most popular entertainment in Russia is television.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42" name="Picture 6" descr="http://www.latel.ru/gallery/product/12161/1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2374404" cy="237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91683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About 95% of homes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have TV-sets.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What are the most popular TV channels in Russia?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7687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endParaRPr lang="ru-RU" sz="3600" b="1" dirty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  <a:p>
            <a:pPr marL="609600" indent="-609600">
              <a:defRPr/>
            </a:pPr>
            <a:endParaRPr lang="en-US" sz="3600" b="1" dirty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  <a:p>
            <a:pPr marL="609600" indent="-609600">
              <a:defRPr/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5362" name="Picture 2" descr="Картинка 5 из 14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165618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Картинка 5 из 116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73016"/>
            <a:ext cx="3191381" cy="817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://i001.radikal.ru/0810/3d/8ecc37909e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25144"/>
            <a:ext cx="165618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Картинка 18 из 107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916832"/>
            <a:ext cx="1993598" cy="1666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2" name="Picture 12" descr="http://img.rufox.ru/files/big2/554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725144"/>
            <a:ext cx="3109535" cy="127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2780928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Radio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There are about 100 radio stations in Russia.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Картинка 1 из 134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2172207" cy="1568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Картинка 3 из 1464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279169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Картинка 12 из 721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645024"/>
            <a:ext cx="2021818" cy="1408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Picture 8" descr="Картинка 1 из 1503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373216"/>
            <a:ext cx="1059298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8" name="Picture 10" descr="Картинка 1 из 319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373216"/>
            <a:ext cx="1080120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47864" y="836712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About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60% of population listen to the radio every day.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2564904"/>
            <a:ext cx="4435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Newspapers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Картинка 4 из 159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741290" cy="2193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Картинка 11 из 22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238125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7c9f2483e6daaca032ba8bbb9b1408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1871291" cy="1871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There are more than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4,000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newspapers and magazines in Russia.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emiart.ru/forum/uploads7/post-1815904-129728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2564904"/>
            <a:ext cx="4363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Internet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</dc:title>
  <dc:creator>Александра</dc:creator>
  <cp:lastModifiedBy>Elena</cp:lastModifiedBy>
  <cp:revision>16</cp:revision>
  <dcterms:created xsi:type="dcterms:W3CDTF">2012-02-07T17:32:15Z</dcterms:created>
  <dcterms:modified xsi:type="dcterms:W3CDTF">2013-01-07T16:49:35Z</dcterms:modified>
</cp:coreProperties>
</file>