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5" r:id="rId3"/>
  </p:sldMasterIdLst>
  <p:sldIdLst>
    <p:sldId id="257" r:id="rId4"/>
    <p:sldId id="258" r:id="rId5"/>
    <p:sldId id="259" r:id="rId6"/>
    <p:sldId id="260" r:id="rId7"/>
    <p:sldId id="261"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D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43" d="100"/>
          <a:sy n="43" d="100"/>
        </p:scale>
        <p:origin x="-126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5" name="Footer Placeholder 4"/>
          <p:cNvSpPr>
            <a:spLocks noGrp="1"/>
          </p:cNvSpPr>
          <p:nvPr>
            <p:ph type="ftr" sz="quarter" idx="11"/>
          </p:nvPr>
        </p:nvSpPr>
        <p:spPr>
          <a:xfrm>
            <a:off x="457200" y="6356350"/>
            <a:ext cx="2895600" cy="365125"/>
          </a:xfrm>
        </p:spPr>
        <p:txBody>
          <a:bodyPr/>
          <a:lstStyle/>
          <a:p>
            <a:endParaRPr lang="ru-RU"/>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2D6F23E3-BDCB-4251-93EB-299B77B95B33}" type="slidenum">
              <a:rPr lang="ru-RU" smtClean="0"/>
              <a:pPr/>
              <a:t>‹#›</a:t>
            </a:fld>
            <a:endParaRPr lang="ru-RU"/>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ru-RU" smtClean="0"/>
              <a:t>Образец заголовка</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normAutofit/>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2D6F23E3-BDCB-4251-93EB-299B77B95B33}" type="slidenum">
              <a:rPr lang="ru-RU" smtClean="0"/>
              <a:pPr/>
              <a:t>‹#›</a:t>
            </a:fld>
            <a:endParaRPr lang="ru-RU"/>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ru-RU" smtClean="0"/>
              <a:t>Чтобы добавить рисунок, перетащите его на заполнитель или щелкните значок</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ru-RU" smtClean="0"/>
              <a:t>Образец заголовка</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Заголовок раздела">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ru-RU" smtClean="0"/>
              <a:t>Образец заголовка</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6553200" y="6356350"/>
            <a:ext cx="2133600" cy="365125"/>
          </a:xfrm>
        </p:spPr>
        <p:txBody>
          <a:bodyPr/>
          <a:lstStyle/>
          <a:p>
            <a:fld id="{0E5A838A-5946-4136-8E37-F6807A9B36CB}" type="datetimeFigureOut">
              <a:rPr lang="ru-RU" smtClean="0"/>
              <a:pPr/>
              <a:t>07.01.2013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2D6F23E3-BDCB-4251-93EB-299B77B95B33}"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ru-RU" smtClean="0"/>
              <a:t>Образец заголовка</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Date Placeholder 4"/>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321040" y="363071"/>
            <a:ext cx="609600" cy="365125"/>
          </a:xfrm>
        </p:spPr>
        <p:txBody>
          <a:bodyPr/>
          <a:lstStyle/>
          <a:p>
            <a:fld id="{2D6F23E3-BDCB-4251-93EB-299B77B95B33}"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ru-RU" smtClean="0"/>
              <a:t>Образец заголовка</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7" name="Date Placeholder 6"/>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2D6F23E3-BDCB-4251-93EB-299B77B95B33}" type="slidenum">
              <a:rPr lang="ru-RU" smtClean="0"/>
              <a:pPr/>
              <a:t>‹#›</a:t>
            </a:fld>
            <a:endParaRPr lang="ru-RU"/>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ru-RU" smtClean="0"/>
              <a:t>Образец заголовка</a:t>
            </a:r>
            <a:endParaRPr/>
          </a:p>
        </p:txBody>
      </p:sp>
      <p:sp>
        <p:nvSpPr>
          <p:cNvPr id="3" name="Date Placeholder 2"/>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8321040" y="365760"/>
            <a:ext cx="609600" cy="365125"/>
          </a:xfrm>
        </p:spPr>
        <p:txBody>
          <a:bodyPr/>
          <a:lstStyle/>
          <a:p>
            <a:fld id="{2D6F23E3-BDCB-4251-93EB-299B77B95B33}" type="slidenum">
              <a:rPr lang="ru-RU" smtClean="0"/>
              <a:pPr/>
              <a:t>‹#›</a:t>
            </a:fld>
            <a:endParaRPr lang="ru-RU"/>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8321040" y="365760"/>
            <a:ext cx="609600" cy="365125"/>
          </a:xfrm>
        </p:spPr>
        <p:txBody>
          <a:bodyPr/>
          <a:lstStyle/>
          <a:p>
            <a:fld id="{2D6F23E3-BDCB-4251-93EB-299B77B95B33}" type="slidenum">
              <a:rPr lang="ru-RU" smtClean="0"/>
              <a:pPr/>
              <a:t>‹#›</a:t>
            </a:fld>
            <a:endParaRPr lang="ru-RU"/>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ru-RU" smtClean="0"/>
              <a:t>Образец заголовка</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ru-RU" smtClean="0"/>
              <a:t>Образец заголовка</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Рисунок с подписью (другой вариант)">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ru-RU" smtClean="0"/>
              <a:t>Образец заголовка</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рисунка с подписью">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ru-RU" smtClean="0"/>
              <a:t>Чтобы добавить рисунок, перетащите его на заполнитель или щелкните значок</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ru-RU" smtClean="0"/>
              <a:t>Образец заголовка</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6F23E3-BDCB-4251-93EB-299B77B95B33}" type="slidenum">
              <a:rPr lang="ru-RU" smtClean="0"/>
              <a:pPr/>
              <a:t>‹#›</a:t>
            </a:fld>
            <a:endParaRPr lang="ru-RU"/>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ru-RU" smtClean="0"/>
              <a:t>Чтобы добавить рисунок, перетащите его на заполнитель или щелкните значок</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ru-RU" smtClean="0"/>
              <a:t>Чтобы добавить рисунок, перетащите его на заполнитель или щелкните значок</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рисунк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ru-RU" smtClean="0"/>
              <a:t>Образец заголовка</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6F23E3-BDCB-4251-93EB-299B77B95B33}" type="slidenum">
              <a:rPr lang="ru-RU" smtClean="0"/>
              <a:pPr/>
              <a:t>‹#›</a:t>
            </a:fld>
            <a:endParaRPr lang="ru-RU"/>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ru-RU" smtClean="0"/>
              <a:t>Чтобы добавить рисунок, перетащите его на заполнитель или щелкните значок</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ru-RU" smtClean="0"/>
              <a:t>Чтобы добавить рисунок, перетащите его на заполнитель или щелкните значок</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ru-RU" smtClean="0"/>
              <a:t>Чтобы добавить рисунок, перетащите его на заполнитель или щелкните значок</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ru-RU" smtClean="0"/>
              <a:t>Чтобы добавить рисунок, перетащите его на заполнитель или щелкните значок</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рисунка, 2 подписи">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6F23E3-BDCB-4251-93EB-299B77B95B33}" type="slidenum">
              <a:rPr lang="ru-RU" smtClean="0"/>
              <a:pPr/>
              <a:t>‹#›</a:t>
            </a:fld>
            <a:endParaRPr lang="ru-RU"/>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ru-RU" smtClean="0"/>
              <a:t>Чтобы добавить рисунок, перетащите его на заполнитель или щелкните значок</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ru-RU" smtClean="0"/>
              <a:t>Чтобы добавить рисунок, перетащите его на заполнитель или щелкните значок</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рисунка, 3 подписи">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6F23E3-BDCB-4251-93EB-299B77B95B33}" type="slidenum">
              <a:rPr lang="ru-RU" smtClean="0"/>
              <a:pPr/>
              <a:t>‹#›</a:t>
            </a:fld>
            <a:endParaRPr lang="ru-RU"/>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ru-RU" smtClean="0"/>
              <a:t>Чтобы добавить рисунок, перетащите его на заполнитель или щелкните значок</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ru-RU" smtClean="0"/>
              <a:t>Чтобы добавить рисунок, перетащите его на заполнитель или щелкните значок</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ru-RU" smtClean="0"/>
              <a:t>Чтобы добавить рисунок, перетащите его на заполнитель или щелкните значок</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ru-RU" smtClean="0"/>
              <a:t>Образец заголовка</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055FF6D4-D4D7-426A-98F7-170A3668379E}" type="datetime1">
              <a:rPr lang="en-US" smtClean="0"/>
              <a:pPr/>
              <a:t>1/7/2013</a:t>
            </a:fld>
            <a:endParaRPr lang="en-US" dirty="0"/>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ru-RU" smtClean="0"/>
              <a:t>Образец заголовка</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0E5A838A-5946-4136-8E37-F6807A9B36CB}" type="datetimeFigureOut">
              <a:rPr lang="ru-RU" smtClean="0"/>
              <a:pPr/>
              <a:t>07.01.2013</a:t>
            </a:fld>
            <a:endParaRPr lang="ru-RU"/>
          </a:p>
        </p:txBody>
      </p:sp>
      <p:sp>
        <p:nvSpPr>
          <p:cNvPr id="5" name="Footer Placeholder 4"/>
          <p:cNvSpPr>
            <a:spLocks noGrp="1"/>
          </p:cNvSpPr>
          <p:nvPr>
            <p:ph type="ftr" sz="quarter" idx="11"/>
          </p:nvPr>
        </p:nvSpPr>
        <p:spPr>
          <a:xfrm rot="900000">
            <a:off x="3103620" y="6177546"/>
            <a:ext cx="2392237" cy="365125"/>
          </a:xfrm>
        </p:spPr>
        <p:txBody>
          <a:bodyPr/>
          <a:lstStyle/>
          <a:p>
            <a:endParaRPr lang="ru-RU"/>
          </a:p>
        </p:txBody>
      </p:sp>
      <p:sp>
        <p:nvSpPr>
          <p:cNvPr id="6" name="Slide Number Placeholder 5"/>
          <p:cNvSpPr>
            <a:spLocks noGrp="1"/>
          </p:cNvSpPr>
          <p:nvPr>
            <p:ph type="sldNum" sz="quarter" idx="12"/>
          </p:nvPr>
        </p:nvSpPr>
        <p:spPr>
          <a:xfrm rot="900000">
            <a:off x="1265370" y="300797"/>
            <a:ext cx="2287319" cy="365125"/>
          </a:xfrm>
        </p:spPr>
        <p:txBody>
          <a:bodyPr/>
          <a:lstStyle/>
          <a:p>
            <a:fld id="{2D6F23E3-BDCB-4251-93EB-299B77B95B33}"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2295D47-465E-4A05-802B-049480555B6D}" type="datetime1">
              <a:rPr lang="en-US" smtClean="0"/>
              <a:pPr/>
              <a:t>1/7/2013</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dirty="0"/>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ru-RU" smtClean="0"/>
              <a:t>Образец заголовка</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0E5A838A-5946-4136-8E37-F6807A9B36CB}" type="datetimeFigureOut">
              <a:rPr lang="ru-RU" smtClean="0"/>
              <a:pPr/>
              <a:t>07.01.2013</a:t>
            </a:fld>
            <a:endParaRPr lang="ru-RU"/>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2D6F23E3-BDCB-4251-93EB-299B77B95B33}"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E5A838A-5946-4136-8E37-F6807A9B36CB}" type="datetimeFigureOut">
              <a:rPr lang="ru-RU" smtClean="0"/>
              <a:pPr/>
              <a:t>07.01.2013</a:t>
            </a:fld>
            <a:endParaRPr lang="ru-RU"/>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ru-RU"/>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2D6F23E3-BDCB-4251-93EB-299B77B95B33}"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ru-RU" smtClean="0"/>
              <a:t>Образец заголовка</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0E5A838A-5946-4136-8E37-F6807A9B36CB}" type="datetimeFigureOut">
              <a:rPr lang="ru-RU" smtClean="0"/>
              <a:pPr/>
              <a:t>07.01.2013</a:t>
            </a:fld>
            <a:endParaRPr lang="ru-RU"/>
          </a:p>
        </p:txBody>
      </p:sp>
      <p:sp>
        <p:nvSpPr>
          <p:cNvPr id="4" name="Footer Placeholder 3"/>
          <p:cNvSpPr>
            <a:spLocks noGrp="1"/>
          </p:cNvSpPr>
          <p:nvPr>
            <p:ph type="ftr" sz="quarter" idx="11"/>
          </p:nvPr>
        </p:nvSpPr>
        <p:spPr>
          <a:xfrm rot="900000">
            <a:off x="2493721" y="6101033"/>
            <a:ext cx="3052113" cy="365125"/>
          </a:xfrm>
        </p:spPr>
        <p:txBody>
          <a:bodyPr/>
          <a:lstStyle/>
          <a:p>
            <a:endParaRPr lang="ru-RU"/>
          </a:p>
        </p:txBody>
      </p:sp>
      <p:sp>
        <p:nvSpPr>
          <p:cNvPr id="5" name="Slide Number Placeholder 4"/>
          <p:cNvSpPr>
            <a:spLocks noGrp="1"/>
          </p:cNvSpPr>
          <p:nvPr>
            <p:ph type="sldNum" sz="quarter" idx="12"/>
          </p:nvPr>
        </p:nvSpPr>
        <p:spPr>
          <a:xfrm rot="900000">
            <a:off x="1261872" y="301752"/>
            <a:ext cx="2286000" cy="365125"/>
          </a:xfrm>
        </p:spPr>
        <p:txBody>
          <a:bodyPr/>
          <a:lstStyle/>
          <a:p>
            <a:fld id="{2D6F23E3-BDCB-4251-93EB-299B77B95B33}"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0E5A838A-5946-4136-8E37-F6807A9B36CB}" type="datetimeFigureOut">
              <a:rPr lang="ru-RU" smtClean="0"/>
              <a:pPr/>
              <a:t>07.01.2013</a:t>
            </a:fld>
            <a:endParaRPr lang="ru-RU"/>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ru-RU"/>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2D6F23E3-BDCB-4251-93EB-299B77B95B33}"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ru-RU" smtClean="0"/>
              <a:t>Образец заголовка</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0E5A838A-5946-4136-8E37-F6807A9B36CB}" type="datetimeFigureOut">
              <a:rPr lang="ru-RU" smtClean="0"/>
              <a:pPr/>
              <a:t>07.01.2013</a:t>
            </a:fld>
            <a:endParaRPr lang="ru-RU"/>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2D6F23E3-BDCB-4251-93EB-299B77B95B33}"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ru-RU" smtClean="0"/>
              <a:t>Образец заголовка</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0E5A838A-5946-4136-8E37-F6807A9B36CB}" type="datetimeFigureOut">
              <a:rPr lang="ru-RU" smtClean="0"/>
              <a:pPr/>
              <a:t>07.01.2013</a:t>
            </a:fld>
            <a:endParaRPr lang="ru-RU"/>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ru-RU"/>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2D6F23E3-BDCB-4251-93EB-299B77B95B33}"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ru-RU" smtClean="0"/>
              <a:t>Образец заголовка</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0E5A838A-5946-4136-8E37-F6807A9B36CB}" type="datetimeFigureOut">
              <a:rPr lang="ru-RU" smtClean="0"/>
              <a:pPr/>
              <a:t>07.01.2013</a:t>
            </a:fld>
            <a:endParaRPr lang="ru-RU"/>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2D6F23E3-BDCB-4251-93EB-299B77B95B33}"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0E5A838A-5946-4136-8E37-F6807A9B36CB}" type="datetimeFigureOut">
              <a:rPr lang="ru-RU" smtClean="0"/>
              <a:pPr/>
              <a:t>07.01.2013</a:t>
            </a:fld>
            <a:endParaRPr lang="ru-RU"/>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2D6F23E3-BDCB-4251-93EB-299B77B95B33}"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5A838A-5946-4136-8E37-F6807A9B36CB}" type="datetimeFigureOut">
              <a:rPr lang="ru-RU" smtClean="0"/>
              <a:pPr/>
              <a:t>07.01.2013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6F23E3-BDCB-4251-93EB-299B77B95B3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A838A-5946-4136-8E37-F6807A9B36CB}" type="datetimeFigureOut">
              <a:rPr lang="ru-RU" smtClean="0"/>
              <a:pPr/>
              <a:t>07.01.2013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F23E3-BDCB-4251-93EB-299B77B95B3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0E5A838A-5946-4136-8E37-F6807A9B36CB}" type="datetimeFigureOut">
              <a:rPr lang="ru-RU" smtClean="0"/>
              <a:pPr/>
              <a:t>07.01.2013</a:t>
            </a:fld>
            <a:endParaRPr lang="ru-RU"/>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ru-RU" smtClean="0"/>
              <a:t>Образец заголовка</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ru-RU"/>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2D6F23E3-BDCB-4251-93EB-299B77B95B33}" type="slidenum">
              <a:rPr lang="ru-RU" smtClean="0"/>
              <a:pPr/>
              <a:t>‹#›</a:t>
            </a:fld>
            <a:endParaRPr lang="ru-RU"/>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0E5A838A-5946-4136-8E37-F6807A9B36CB}" type="datetimeFigureOut">
              <a:rPr lang="ru-RU" smtClean="0"/>
              <a:pPr/>
              <a:t>07.01.2013</a:t>
            </a:fld>
            <a:endParaRPr lang="ru-RU"/>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2D6F23E3-BDCB-4251-93EB-299B77B95B3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777\Рабочий стол\Screenshot - 01.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777\Рабочий стол\Screenshot - 01.в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TextBox 7"/>
          <p:cNvSpPr txBox="1"/>
          <p:nvPr/>
        </p:nvSpPr>
        <p:spPr>
          <a:xfrm>
            <a:off x="1619672" y="3861048"/>
            <a:ext cx="5286412" cy="646331"/>
          </a:xfrm>
          <a:prstGeom prst="rect">
            <a:avLst/>
          </a:prstGeom>
          <a:ln w="158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Rounded MT Bold" pitchFamily="34" charset="0"/>
                <a:hlinkClick r:id="rId3" action="ppaction://hlinksldjump"/>
              </a:rPr>
              <a:t>Accidents on the roads</a:t>
            </a:r>
            <a:endParaRPr lang="en-US" dirty="0" smtClean="0">
              <a:latin typeface="Arial Rounded MT Bold" pitchFamily="34" charset="0"/>
            </a:endParaRPr>
          </a:p>
          <a:p>
            <a:r>
              <a:rPr lang="en-US" dirty="0" smtClean="0"/>
              <a:t>A car crashed near a country pub. </a:t>
            </a:r>
            <a:endParaRPr lang="ru-RU" dirty="0"/>
          </a:p>
        </p:txBody>
      </p:sp>
      <p:sp>
        <p:nvSpPr>
          <p:cNvPr id="9" name="TextBox 8"/>
          <p:cNvSpPr txBox="1"/>
          <p:nvPr/>
        </p:nvSpPr>
        <p:spPr>
          <a:xfrm>
            <a:off x="1619672" y="4941168"/>
            <a:ext cx="5286412" cy="646331"/>
          </a:xfrm>
          <a:prstGeom prst="rect">
            <a:avLst/>
          </a:prstGeom>
          <a:ln w="158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Rounded MT Bold" pitchFamily="34" charset="0"/>
                <a:hlinkClick r:id="rId4" action="ppaction://hlinksldjump"/>
              </a:rPr>
              <a:t>True life drama</a:t>
            </a:r>
            <a:endParaRPr lang="en-US" dirty="0" smtClean="0">
              <a:latin typeface="Arial Rounded MT Bold" pitchFamily="34" charset="0"/>
            </a:endParaRPr>
          </a:p>
          <a:p>
            <a:r>
              <a:rPr lang="en-US" dirty="0" smtClean="0"/>
              <a:t>Saver or liar?</a:t>
            </a:r>
            <a:endParaRPr lang="ru-RU" dirty="0"/>
          </a:p>
        </p:txBody>
      </p:sp>
      <p:sp>
        <p:nvSpPr>
          <p:cNvPr id="7" name="TextBox 6"/>
          <p:cNvSpPr txBox="1"/>
          <p:nvPr/>
        </p:nvSpPr>
        <p:spPr>
          <a:xfrm>
            <a:off x="1619672" y="2780928"/>
            <a:ext cx="5286412" cy="646331"/>
          </a:xfrm>
          <a:prstGeom prst="rect">
            <a:avLst/>
          </a:prstGeom>
          <a:ln w="158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Rounded MT Bold" pitchFamily="34" charset="0"/>
                <a:hlinkClick r:id="rId5" action="ppaction://hlinksldjump"/>
              </a:rPr>
              <a:t>Local Heroes</a:t>
            </a:r>
            <a:endParaRPr lang="en-US" dirty="0" smtClean="0">
              <a:latin typeface="Arial Rounded MT Bold" pitchFamily="34" charset="0"/>
            </a:endParaRPr>
          </a:p>
          <a:p>
            <a:r>
              <a:rPr lang="en-US" dirty="0" smtClean="0"/>
              <a:t>A teacher from a country school rescued three people.</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405638" cy="1168104"/>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rPr>
              <a:t/>
            </a:r>
            <a:b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rPr>
            </a:br>
            <a: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rPr>
              <a:t> Accidents on our roads </a:t>
            </a:r>
            <a:b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rPr>
            </a:br>
            <a:r>
              <a:rPr lang="en-US" sz="36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Local Heroes </a:t>
            </a:r>
            <a:endParaRPr lang="ru-RU" sz="3600" b="1" i="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Содержимое 2"/>
          <p:cNvSpPr>
            <a:spLocks noGrp="1"/>
          </p:cNvSpPr>
          <p:nvPr>
            <p:ph idx="1"/>
          </p:nvPr>
        </p:nvSpPr>
        <p:spPr>
          <a:xfrm>
            <a:off x="179512" y="3645024"/>
            <a:ext cx="6413293" cy="2376264"/>
          </a:xfr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dirty="0" smtClean="0">
                <a:effectLst>
                  <a:outerShdw blurRad="50800" dist="38100" dir="10800000" algn="r" rotWithShape="0">
                    <a:prstClr val="black">
                      <a:alpha val="40000"/>
                    </a:prstClr>
                  </a:outerShdw>
                </a:effectLst>
                <a:latin typeface="Arial" pitchFamily="34" charset="0"/>
                <a:cs typeface="Arial" pitchFamily="34" charset="0"/>
              </a:rPr>
              <a:t>R:</a:t>
            </a:r>
            <a:r>
              <a:rPr lang="en-US" dirty="0" smtClean="0">
                <a:effectLst>
                  <a:outerShdw blurRad="50800" dist="38100" dir="10800000" algn="r" rotWithShape="0">
                    <a:prstClr val="black">
                      <a:alpha val="40000"/>
                    </a:prstClr>
                  </a:outerShdw>
                </a:effectLst>
                <a:latin typeface="French Script MT" pitchFamily="66" charset="0"/>
              </a:rPr>
              <a:t> </a:t>
            </a:r>
            <a:r>
              <a:rPr lang="en-US" dirty="0" smtClean="0">
                <a:effectLst>
                  <a:outerShdw blurRad="50800" dist="38100" dir="10800000" algn="r" rotWithShape="0">
                    <a:prstClr val="black">
                      <a:alpha val="40000"/>
                    </a:prstClr>
                  </a:outerShdw>
                </a:effectLst>
                <a:latin typeface="Informal Roman" pitchFamily="66" charset="0"/>
              </a:rPr>
              <a:t>How would you describe her character?</a:t>
            </a:r>
          </a:p>
          <a:p>
            <a:pPr>
              <a:buNone/>
            </a:pPr>
            <a:r>
              <a:rPr lang="en-US" dirty="0" smtClean="0">
                <a:effectLst>
                  <a:outerShdw blurRad="50800" dist="38100" dir="10800000" algn="r" rotWithShape="0">
                    <a:prstClr val="black">
                      <a:alpha val="40000"/>
                    </a:prstClr>
                  </a:outerShdw>
                </a:effectLst>
                <a:latin typeface="Arial" pitchFamily="34" charset="0"/>
                <a:cs typeface="Arial" pitchFamily="34" charset="0"/>
              </a:rPr>
              <a:t>M: </a:t>
            </a:r>
            <a:r>
              <a:rPr lang="en-US" dirty="0" smtClean="0">
                <a:effectLst>
                  <a:outerShdw blurRad="50800" dist="38100" dir="10800000" algn="r" rotWithShape="0">
                    <a:prstClr val="black">
                      <a:alpha val="40000"/>
                    </a:prstClr>
                  </a:outerShdw>
                </a:effectLst>
                <a:latin typeface="Informal Roman" pitchFamily="66" charset="0"/>
              </a:rPr>
              <a:t>Liz </a:t>
            </a:r>
            <a:r>
              <a:rPr lang="en-US" dirty="0" err="1" smtClean="0">
                <a:effectLst>
                  <a:outerShdw blurRad="50800" dist="38100" dir="10800000" algn="r" rotWithShape="0">
                    <a:prstClr val="black">
                      <a:alpha val="40000"/>
                    </a:prstClr>
                  </a:outerShdw>
                </a:effectLst>
                <a:latin typeface="Informal Roman" pitchFamily="66" charset="0"/>
              </a:rPr>
              <a:t>Pursey</a:t>
            </a:r>
            <a:r>
              <a:rPr lang="en-US" dirty="0" smtClean="0">
                <a:effectLst>
                  <a:outerShdw blurRad="50800" dist="38100" dir="10800000" algn="r" rotWithShape="0">
                    <a:prstClr val="black">
                      <a:alpha val="40000"/>
                    </a:prstClr>
                  </a:outerShdw>
                </a:effectLst>
                <a:latin typeface="Informal Roman" pitchFamily="66" charset="0"/>
              </a:rPr>
              <a:t> was full of enthusiasm and made everything interesting. She demonstrated things with lots of practical examples. She made me feel that I could do things. She is hardworking, inventive, generous, reliable, always ready to help.    </a:t>
            </a:r>
          </a:p>
        </p:txBody>
      </p:sp>
      <p:sp>
        <p:nvSpPr>
          <p:cNvPr id="4" name="Прямоугольник 3"/>
          <p:cNvSpPr/>
          <p:nvPr/>
        </p:nvSpPr>
        <p:spPr>
          <a:xfrm>
            <a:off x="2051720" y="1700808"/>
            <a:ext cx="4392488" cy="151216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None/>
            </a:pPr>
            <a:r>
              <a:rPr lang="en-US" dirty="0" smtClean="0">
                <a:latin typeface="Arial Black" pitchFamily="34" charset="0"/>
              </a:rPr>
              <a:t>Liz </a:t>
            </a:r>
            <a:r>
              <a:rPr lang="en-US" dirty="0" err="1" smtClean="0">
                <a:latin typeface="Arial Black" pitchFamily="34" charset="0"/>
              </a:rPr>
              <a:t>Pursey</a:t>
            </a:r>
            <a:r>
              <a:rPr lang="en-US" dirty="0" smtClean="0">
                <a:latin typeface="Arial Black" pitchFamily="34" charset="0"/>
              </a:rPr>
              <a:t>, a teacher from a country school, rescued three people from a burning car. We interviewed Michael Lawrence, one of her former students.</a:t>
            </a:r>
          </a:p>
        </p:txBody>
      </p:sp>
      <p:sp>
        <p:nvSpPr>
          <p:cNvPr id="5" name="Стрелка вправо 4">
            <a:hlinkClick r:id="rId2" action="ppaction://hlinksldjump"/>
          </p:cNvPr>
          <p:cNvSpPr/>
          <p:nvPr/>
        </p:nvSpPr>
        <p:spPr>
          <a:xfrm rot="10800000">
            <a:off x="8072462" y="6215082"/>
            <a:ext cx="571504" cy="42862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 name="Изображение 5"/>
          <p:cNvPicPr>
            <a:picLocks noChangeAspect="1"/>
          </p:cNvPicPr>
          <p:nvPr/>
        </p:nvPicPr>
        <p:blipFill>
          <a:blip r:embed="rId3" cstate="print"/>
          <a:stretch>
            <a:fillRect/>
          </a:stretch>
        </p:blipFill>
        <p:spPr>
          <a:xfrm>
            <a:off x="6732240" y="2636912"/>
            <a:ext cx="2274436" cy="3384376"/>
          </a:xfrm>
          <a:prstGeom prst="rect">
            <a:avLst/>
          </a:prstGeom>
          <a:ln w="38100" cmpd="sng">
            <a:solidFill>
              <a:schemeClr val="accent1"/>
            </a:solidFill>
          </a:ln>
          <a:effectLst>
            <a:outerShdw blurRad="50800" dist="38100" dir="10800000" algn="r" rotWithShape="0">
              <a:prstClr val="black">
                <a:alpha val="40000"/>
              </a:prstClr>
            </a:outerShdw>
          </a:effectLst>
        </p:spPr>
      </p:pic>
      <p:cxnSp>
        <p:nvCxnSpPr>
          <p:cNvPr id="18" name="Скругленная соединительная линия 17"/>
          <p:cNvCxnSpPr/>
          <p:nvPr/>
        </p:nvCxnSpPr>
        <p:spPr>
          <a:xfrm rot="5400000">
            <a:off x="2933818" y="2186862"/>
            <a:ext cx="216024" cy="241226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Ученик\Desktop\Безымянный.jpg"/>
          <p:cNvPicPr>
            <a:picLocks noChangeAspect="1" noChangeArrowheads="1"/>
          </p:cNvPicPr>
          <p:nvPr/>
        </p:nvPicPr>
        <p:blipFill>
          <a:blip r:embed="rId2" cstate="print"/>
          <a:srcRect/>
          <a:stretch>
            <a:fillRect/>
          </a:stretch>
        </p:blipFill>
        <p:spPr bwMode="auto">
          <a:xfrm>
            <a:off x="3995936" y="1628800"/>
            <a:ext cx="4608514" cy="3214116"/>
          </a:xfrm>
          <a:prstGeom prst="rect">
            <a:avLst/>
          </a:prstGeom>
          <a:noFill/>
          <a:ln w="28575">
            <a:solidFill>
              <a:schemeClr val="tx1">
                <a:lumMod val="95000"/>
                <a:lumOff val="5000"/>
              </a:schemeClr>
            </a:solidFill>
          </a:ln>
          <a:effectLst>
            <a:reflection blurRad="6350" stA="52000" endA="300" endPos="35000" dir="5400000" sy="-100000" algn="bl" rotWithShape="0"/>
          </a:effectLst>
        </p:spPr>
      </p:pic>
      <p:sp>
        <p:nvSpPr>
          <p:cNvPr id="2" name="Заголовок 1"/>
          <p:cNvSpPr>
            <a:spLocks noGrp="1"/>
          </p:cNvSpPr>
          <p:nvPr>
            <p:ph type="title"/>
          </p:nvPr>
        </p:nvSpPr>
        <p:spPr>
          <a:xfrm>
            <a:off x="500034" y="214290"/>
            <a:ext cx="8143932" cy="1214446"/>
          </a:xfrm>
          <a:effectLst>
            <a:outerShdw blurRad="50800" dist="38100" dir="8100000" algn="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a:noAutofit/>
          </a:bodyPr>
          <a:lstStyle/>
          <a:p>
            <a:r>
              <a:rPr lang="en-US" sz="4000" dirty="0" smtClean="0">
                <a:latin typeface="Bernard MT Condensed" pitchFamily="18" charset="0"/>
              </a:rPr>
              <a:t>Local news </a:t>
            </a:r>
            <a:br>
              <a:rPr lang="en-US" sz="4000" dirty="0" smtClean="0">
                <a:latin typeface="Bernard MT Condensed" pitchFamily="18" charset="0"/>
              </a:rPr>
            </a:br>
            <a:r>
              <a:rPr lang="en-US" sz="4000" dirty="0" smtClean="0">
                <a:latin typeface="Bernard MT Condensed" pitchFamily="18" charset="0"/>
              </a:rPr>
              <a:t>Accidents on the roads</a:t>
            </a:r>
            <a:endParaRPr lang="ru-RU" sz="4000" dirty="0"/>
          </a:p>
        </p:txBody>
      </p:sp>
      <p:sp>
        <p:nvSpPr>
          <p:cNvPr id="3" name="Содержимое 2"/>
          <p:cNvSpPr>
            <a:spLocks noGrp="1"/>
          </p:cNvSpPr>
          <p:nvPr>
            <p:ph idx="1"/>
          </p:nvPr>
        </p:nvSpPr>
        <p:spPr>
          <a:xfrm>
            <a:off x="457200" y="1600200"/>
            <a:ext cx="3400420" cy="4900634"/>
          </a:xfrm>
        </p:spPr>
        <p:style>
          <a:lnRef idx="2">
            <a:schemeClr val="dk1"/>
          </a:lnRef>
          <a:fillRef idx="1">
            <a:schemeClr val="lt1"/>
          </a:fillRef>
          <a:effectRef idx="0">
            <a:schemeClr val="dk1"/>
          </a:effectRef>
          <a:fontRef idx="minor">
            <a:schemeClr val="dk1"/>
          </a:fontRef>
        </p:style>
        <p:txBody>
          <a:bodyPr>
            <a:noAutofit/>
          </a:bodyPr>
          <a:lstStyle/>
          <a:p>
            <a:pPr>
              <a:buNone/>
            </a:pPr>
            <a:r>
              <a:rPr lang="en-US" sz="2600" dirty="0" smtClean="0">
                <a:latin typeface="Blackadder ITC" pitchFamily="82" charset="0"/>
              </a:rPr>
              <a:t>Y</a:t>
            </a:r>
            <a:r>
              <a:rPr lang="en-US" sz="2200" dirty="0" smtClean="0">
                <a:latin typeface="Lucida Calligraphy" pitchFamily="66" charset="0"/>
              </a:rPr>
              <a:t>esterday evening a car crashed near a country pub and burst </a:t>
            </a:r>
            <a:r>
              <a:rPr lang="en-US" sz="2200" smtClean="0">
                <a:latin typeface="Lucida Calligraphy" pitchFamily="66" charset="0"/>
              </a:rPr>
              <a:t>into flames. </a:t>
            </a:r>
            <a:r>
              <a:rPr lang="en-US" sz="2200" dirty="0" smtClean="0">
                <a:latin typeface="Lucida Calligraphy" pitchFamily="66" charset="0"/>
              </a:rPr>
              <a:t>Three people were trapped inside. The driver was unconscious. People who were nearby called the emergency services. It was the third accident this week.</a:t>
            </a:r>
            <a:endParaRPr lang="ru-RU" sz="2200" dirty="0"/>
          </a:p>
        </p:txBody>
      </p:sp>
      <p:sp>
        <p:nvSpPr>
          <p:cNvPr id="4" name="Стрелка вправо 3">
            <a:hlinkClick r:id="rId3" action="ppaction://hlinksldjump"/>
          </p:cNvPr>
          <p:cNvSpPr/>
          <p:nvPr/>
        </p:nvSpPr>
        <p:spPr>
          <a:xfrm rot="10800000">
            <a:off x="8028384" y="6021288"/>
            <a:ext cx="571504" cy="4286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85728"/>
            <a:ext cx="7968358" cy="1199056"/>
          </a:xfrm>
          <a:effectLst>
            <a:outerShdw blurRad="40000" dist="20000" dir="5400000" rotWithShape="0">
              <a:srgbClr val="000000">
                <a:alpha val="38000"/>
              </a:srgbClr>
            </a:outerShdw>
            <a:reflection blurRad="6350" stA="50000" endA="300" endPos="55500" dist="101600" dir="5400000" sy="-100000" algn="bl" rotWithShape="0"/>
          </a:effectLst>
          <a:scene3d>
            <a:camera prst="perspectiveLeft" fov="3000000">
              <a:rot lat="21002304" lon="19747160" rev="604604"/>
            </a:camera>
            <a:lightRig rig="threePt" dir="t"/>
          </a:scene3d>
        </p:spPr>
        <p:style>
          <a:lnRef idx="3">
            <a:schemeClr val="lt1"/>
          </a:lnRef>
          <a:fillRef idx="1003">
            <a:schemeClr val="lt1"/>
          </a:fillRef>
          <a:effectRef idx="1">
            <a:schemeClr val="accent6"/>
          </a:effectRef>
          <a:fontRef idx="minor">
            <a:schemeClr val="lt1"/>
          </a:fontRef>
        </p:style>
        <p:txBody>
          <a:bodyPr>
            <a:normAutofit/>
          </a:bodyPr>
          <a:lstStyle/>
          <a:p>
            <a:pPr algn="ct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True Life Drama </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rot="212187">
            <a:off x="502582" y="2367844"/>
            <a:ext cx="5406099" cy="3942276"/>
          </a:xfr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ctr">
              <a:buNone/>
            </a:pPr>
            <a:r>
              <a:rPr lang="en-US" sz="2800" dirty="0" smtClean="0">
                <a:latin typeface="Consolas" pitchFamily="49" charset="0"/>
              </a:rPr>
              <a:t>  </a:t>
            </a:r>
            <a:r>
              <a:rPr lang="en-US" sz="2400" dirty="0" smtClean="0">
                <a:latin typeface="Consolas" pitchFamily="49" charset="0"/>
              </a:rPr>
              <a:t>Liz </a:t>
            </a:r>
            <a:r>
              <a:rPr lang="en-US" sz="2400" dirty="0" err="1" smtClean="0">
                <a:latin typeface="Consolas" pitchFamily="49" charset="0"/>
              </a:rPr>
              <a:t>Pursey</a:t>
            </a:r>
            <a:r>
              <a:rPr lang="en-US" sz="2400" dirty="0" smtClean="0">
                <a:latin typeface="Consolas" pitchFamily="49" charset="0"/>
              </a:rPr>
              <a:t> who saved three people from a burning car published an article in one of the women’s magazines where she told about her brave, heroic deed. Her friend Neil with whom they were going to marry broke off their relations. That’s the real life drama. </a:t>
            </a:r>
            <a:endParaRPr lang="ru-RU" sz="2400" dirty="0">
              <a:latin typeface="Consolas" pitchFamily="49" charset="0"/>
            </a:endParaRPr>
          </a:p>
        </p:txBody>
      </p:sp>
      <p:sp>
        <p:nvSpPr>
          <p:cNvPr id="4" name="Стрелка вправо 3">
            <a:hlinkClick r:id="rId2" action="ppaction://hlinksldjump"/>
          </p:cNvPr>
          <p:cNvSpPr/>
          <p:nvPr/>
        </p:nvSpPr>
        <p:spPr>
          <a:xfrm rot="10800000">
            <a:off x="8072462" y="6215082"/>
            <a:ext cx="571504" cy="4286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5" name="Изображение 4"/>
          <p:cNvPicPr>
            <a:picLocks noChangeAspect="1"/>
          </p:cNvPicPr>
          <p:nvPr/>
        </p:nvPicPr>
        <p:blipFill>
          <a:blip r:embed="rId3"/>
          <a:stretch>
            <a:fillRect/>
          </a:stretch>
        </p:blipFill>
        <p:spPr>
          <a:xfrm>
            <a:off x="6444208" y="1844824"/>
            <a:ext cx="2448272" cy="36397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дохновение">
  <a:themeElements>
    <a:clrScheme name="Вдохновение">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Вдохновение">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Вдохновение">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Порядок">
  <a:themeElements>
    <a:clrScheme name="Порядок">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Порядок">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рядок">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Вдохновение.thmx</Template>
  <TotalTime>168</TotalTime>
  <Words>214</Words>
  <Application>Microsoft Office PowerPoint</Application>
  <PresentationFormat>Экран (4:3)</PresentationFormat>
  <Paragraphs>14</Paragraphs>
  <Slides>5</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5</vt:i4>
      </vt:variant>
    </vt:vector>
  </HeadingPairs>
  <TitlesOfParts>
    <vt:vector size="8" baseType="lpstr">
      <vt:lpstr>Тема Office</vt:lpstr>
      <vt:lpstr>Вдохновение</vt:lpstr>
      <vt:lpstr>Порядок</vt:lpstr>
      <vt:lpstr>Презентация PowerPoint</vt:lpstr>
      <vt:lpstr>Презентация PowerPoint</vt:lpstr>
      <vt:lpstr>  Accidents on our roads  Local Heroes </vt:lpstr>
      <vt:lpstr>Local news  Accidents on the roads</vt:lpstr>
      <vt:lpstr>True Life Drama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Customer</dc:creator>
  <cp:lastModifiedBy>Elena</cp:lastModifiedBy>
  <cp:revision>35</cp:revision>
  <dcterms:created xsi:type="dcterms:W3CDTF">2012-01-31T20:53:22Z</dcterms:created>
  <dcterms:modified xsi:type="dcterms:W3CDTF">2013-01-07T16:33:54Z</dcterms:modified>
</cp:coreProperties>
</file>