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39" autoAdjust="0"/>
  </p:normalViewPr>
  <p:slideViewPr>
    <p:cSldViewPr>
      <p:cViewPr varScale="1">
        <p:scale>
          <a:sx n="69" d="100"/>
          <a:sy n="69" d="100"/>
        </p:scale>
        <p:origin x="-141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3C2A4A-2C97-4188-926D-F37772246CB7}" type="datetimeFigureOut">
              <a:rPr lang="ru-RU" smtClean="0"/>
              <a:pPr/>
              <a:t>23.02.2012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A8A1553-F4AB-424D-BFDC-437D9CA91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80499">
            <a:off x="1729481" y="1193862"/>
            <a:ext cx="5276705" cy="1143000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en-US" sz="720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Mass Media</a:t>
            </a:r>
            <a:endParaRPr lang="ru-RU" sz="7200" dirty="0">
              <a:ln w="11430"/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Aharoni" pitchFamily="2" charset="-79"/>
            </a:endParaRPr>
          </a:p>
        </p:txBody>
      </p:sp>
      <p:pic>
        <p:nvPicPr>
          <p:cNvPr id="7" name="Содержимое 6" descr="massmed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813" y="2609056"/>
            <a:ext cx="3905250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Содержимое 7" descr="3513467_f5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420888"/>
            <a:ext cx="3528392" cy="3201844"/>
          </a:xfrm>
          <a:prstGeom prst="roundRect">
            <a:avLst>
              <a:gd name="adj" fmla="val 12981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isometricOffAxis2Left"/>
            <a:lightRig rig="threePt" dir="t"/>
          </a:scene3d>
        </p:spPr>
      </p:pic>
      <p:pic>
        <p:nvPicPr>
          <p:cNvPr id="9" name="Рисунок 8" descr="833-skrepka_0809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785926"/>
            <a:ext cx="1100126" cy="11001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833-skrepka_0809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48398">
            <a:off x="7099109" y="1664480"/>
            <a:ext cx="1314440" cy="1331876"/>
          </a:xfrm>
          <a:prstGeom prst="rect">
            <a:avLst/>
          </a:prstGeom>
          <a:effectLst>
            <a:softEdge rad="317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500694" cy="3071834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oper Black" pitchFamily="18" charset="0"/>
              </a:rPr>
              <a:t>They use it to get new information, to learn the news or the weather forecast</a:t>
            </a:r>
            <a:endParaRPr lang="ru-RU" b="1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Содержимое 3" descr="143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333488"/>
            <a:ext cx="4071934" cy="5524512"/>
          </a:xfr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0" y="4572008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oper Black" pitchFamily="18" charset="0"/>
              </a:rPr>
              <a:t> It often helps people to find a job</a:t>
            </a:r>
            <a:endParaRPr lang="ru-RU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62174" cy="120242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More and more people use the Internet every day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inter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682712" cy="3929090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5229200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We 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cannot 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imagine our life without it!</a:t>
            </a:r>
            <a:endParaRPr lang="ru-RU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077072"/>
            <a:ext cx="8712968" cy="252028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5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Mass Media </a:t>
            </a: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plays an important part in our life</a:t>
            </a:r>
            <a:endParaRPr lang="ru-RU" sz="5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400_F_20495479_PNFO6sm0zLSx7Z1qPeSKuYoBX14WZI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6632"/>
            <a:ext cx="5080000" cy="39604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9144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The most popular nowadays is the Internet</a:t>
            </a:r>
            <a:b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</a:b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                       </a:t>
            </a:r>
            <a:r>
              <a:rPr lang="en-US" sz="4400" dirty="0" smtClean="0">
                <a:latin typeface="Cooper Black" pitchFamily="18" charset="0"/>
              </a:rPr>
              <a:t/>
            </a:r>
            <a:br>
              <a:rPr lang="en-US" sz="4400" dirty="0" smtClean="0">
                <a:latin typeface="Cooper Black" pitchFamily="18" charset="0"/>
              </a:rPr>
            </a:br>
            <a:endParaRPr lang="ru-RU" sz="4400" dirty="0"/>
          </a:p>
        </p:txBody>
      </p:sp>
      <p:pic>
        <p:nvPicPr>
          <p:cNvPr id="3" name="Рисунок 2" descr="view_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192688" cy="552605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72400" cy="857256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en-US" dirty="0" smtClean="0">
                <a:latin typeface="Cooper Black" pitchFamily="18" charset="0"/>
              </a:rPr>
              <a:t/>
            </a:r>
            <a:br>
              <a:rPr lang="en-US" dirty="0" smtClean="0">
                <a:latin typeface="Cooper Black" pitchFamily="18" charset="0"/>
              </a:rPr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6224">
            <a:off x="3928989" y="3215489"/>
            <a:ext cx="4619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- It informs us of what is going  on in  the world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oper Black" pitchFamily="18" charset="0"/>
              </a:rPr>
              <a:t/>
            </a:r>
            <a:b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oper Black" pitchFamily="18" charset="0"/>
              </a:rPr>
            </a:b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- It gives us wonderful possibilities for education and entertainment</a:t>
            </a:r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6415078" cy="4643470"/>
          </a:xfrm>
        </p:spPr>
        <p:txBody>
          <a:bodyPr/>
          <a:lstStyle/>
          <a:p>
            <a:pPr algn="ctr"/>
            <a:r>
              <a:rPr lang="en-US" sz="9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Cooper Black" pitchFamily="18" charset="0"/>
              </a:rPr>
              <a:t>What can we find there</a:t>
            </a:r>
            <a:r>
              <a:rPr lang="en-US" sz="9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???</a:t>
            </a:r>
            <a:endParaRPr lang="ru-RU" sz="9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Содержимое 3" descr="1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836712"/>
            <a:ext cx="3200400" cy="4572000"/>
          </a:xfrm>
          <a:effectLst>
            <a:softEdge rad="635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9036496" cy="914400"/>
          </a:xfrm>
        </p:spPr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Practically</a:t>
            </a:r>
            <a:br>
              <a:rPr lang="en-US" sz="1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</a:br>
            <a:r>
              <a:rPr lang="en-US" sz="1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everything!</a:t>
            </a:r>
            <a:endParaRPr lang="ru-RU" sz="1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914400"/>
          </a:xfrm>
        </p:spPr>
        <p:txBody>
          <a:bodyPr/>
          <a:lstStyle/>
          <a:p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Teenagers prefer to use the Internet for entertainment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muzik-ve-eglence-tv-kanallari-550x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780928"/>
            <a:ext cx="5837087" cy="3484571"/>
          </a:xfrm>
          <a:effectLst>
            <a:glow rad="63500">
              <a:schemeClr val="accent5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2420888"/>
          </a:xfrm>
        </p:spPr>
        <p:txBody>
          <a:bodyPr/>
          <a:lstStyle/>
          <a:p>
            <a:pPr algn="ctr"/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They can find information about new films, videos, modern music.                                  </a:t>
            </a:r>
            <a:b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They </a:t>
            </a:r>
            <a:r>
              <a:rPr lang="en-US" sz="360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can </a:t>
            </a:r>
            <a:r>
              <a:rPr lang="en-US" sz="360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also chat </a:t>
            </a:r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online, look for new friends and play online games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  <p:pic>
        <p:nvPicPr>
          <p:cNvPr id="4" name="Содержимое 3" descr="0749-abstract-music-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2348880"/>
            <a:ext cx="9858444" cy="5059238"/>
          </a:xfrm>
          <a:effectLst>
            <a:softEdge rad="635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2656"/>
            <a:ext cx="7772400" cy="914400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Some people prefer to use the Internet for education</a:t>
            </a:r>
            <a:endParaRPr lang="ru-RU" sz="48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  <p:pic>
        <p:nvPicPr>
          <p:cNvPr id="4" name="Содержимое 3" descr="MPj0439456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9" y="2143116"/>
            <a:ext cx="7062237" cy="4714884"/>
          </a:xfrm>
          <a:effectLst>
            <a:softEdge rad="635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413</TotalTime>
  <Words>110</Words>
  <Application>Microsoft Macintosh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 Mass Media</vt:lpstr>
      <vt:lpstr>Mass Media plays an important part in our life</vt:lpstr>
      <vt:lpstr>The most popular nowadays is the Internet                         </vt:lpstr>
      <vt:lpstr> </vt:lpstr>
      <vt:lpstr>What can we find there???</vt:lpstr>
      <vt:lpstr>Practically everything!</vt:lpstr>
      <vt:lpstr>Teenagers prefer to use the Internet for entertainment</vt:lpstr>
      <vt:lpstr>They can find information about new films, videos, modern music.                                   They can also chat online, look for new friends and play online games  </vt:lpstr>
      <vt:lpstr>Some people prefer to use the Internet for education</vt:lpstr>
      <vt:lpstr>They use it to get new information, to learn the news or the weather forecast</vt:lpstr>
      <vt:lpstr>More and more people use the Internet every 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50</cp:revision>
  <dcterms:created xsi:type="dcterms:W3CDTF">2011-10-03T18:40:57Z</dcterms:created>
  <dcterms:modified xsi:type="dcterms:W3CDTF">2012-02-23T07:35:39Z</dcterms:modified>
</cp:coreProperties>
</file>