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23B-0818-41C9-93E6-5375A4130C2A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126BD7-153C-4806-9943-5C4180006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23B-0818-41C9-93E6-5375A4130C2A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6BD7-153C-4806-9943-5C4180006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23B-0818-41C9-93E6-5375A4130C2A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6BD7-153C-4806-9943-5C4180006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23B-0818-41C9-93E6-5375A4130C2A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126BD7-153C-4806-9943-5C4180006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23B-0818-41C9-93E6-5375A4130C2A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6BD7-153C-4806-9943-5C4180006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23B-0818-41C9-93E6-5375A4130C2A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6BD7-153C-4806-9943-5C4180006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23B-0818-41C9-93E6-5375A4130C2A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0126BD7-153C-4806-9943-5C4180006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23B-0818-41C9-93E6-5375A4130C2A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6BD7-153C-4806-9943-5C4180006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23B-0818-41C9-93E6-5375A4130C2A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6BD7-153C-4806-9943-5C4180006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23B-0818-41C9-93E6-5375A4130C2A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6BD7-153C-4806-9943-5C4180006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23B-0818-41C9-93E6-5375A4130C2A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6BD7-153C-4806-9943-5C4180006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1A223B-0818-41C9-93E6-5375A4130C2A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126BD7-153C-4806-9943-5C4180006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/>
          <p:cNvCxnSpPr/>
          <p:nvPr/>
        </p:nvCxnSpPr>
        <p:spPr>
          <a:xfrm rot="10800000" flipV="1">
            <a:off x="2071670" y="2071678"/>
            <a:ext cx="1071570" cy="71438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4243404" y="2971778"/>
            <a:ext cx="1736742" cy="508046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500694" y="2143116"/>
            <a:ext cx="1019512" cy="633252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667778" y="2832892"/>
            <a:ext cx="1736742" cy="642942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3040" y="214290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MASS MEDIA 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21</a:t>
            </a:r>
            <a:r>
              <a:rPr lang="en-US" sz="54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CENTURY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39752" y="422108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Television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5576" y="234888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Radio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0" y="422108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Newspapers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16216" y="234888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Internet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24944"/>
            <a:ext cx="1986551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797152"/>
            <a:ext cx="2592288" cy="178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797152"/>
            <a:ext cx="2439577" cy="177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2780928"/>
            <a:ext cx="18002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9752" y="260648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Objectives: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1340768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find out good and bad points of the mass media;</a:t>
            </a:r>
          </a:p>
          <a:p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decide upon the question:</a:t>
            </a:r>
          </a:p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Which kind of information is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the most popular;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the most available;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the most truthful in Russia?</a:t>
            </a:r>
          </a:p>
          <a:p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express preferences.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43924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Expressing agreement:</a:t>
            </a:r>
          </a:p>
          <a:p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totally agree…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couldn’t agree more…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I’m convinced that…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generally accepted that…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That’s exactly what I think…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188640"/>
            <a:ext cx="47160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Expressing disagreement:</a:t>
            </a:r>
          </a:p>
          <a:p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completely disagree…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hard to accept that…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may be true, but…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would argue that…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don’t believe that…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is little evidence to support the… that…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3212976"/>
            <a:ext cx="4214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Expressing an opinion:</a:t>
            </a:r>
          </a:p>
          <a:p>
            <a:pPr algn="ctr"/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 for me, I think…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Personally, I think…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seems to me that…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Well, in my opinion…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my mind…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believe…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From my point of view…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I’m in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favour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of…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571876"/>
            <a:ext cx="3214710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</TotalTime>
  <Words>173</Words>
  <Application>Microsoft Office PowerPoint</Application>
  <PresentationFormat>Экран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FlatOut</dc:creator>
  <cp:lastModifiedBy>HP</cp:lastModifiedBy>
  <cp:revision>16</cp:revision>
  <dcterms:created xsi:type="dcterms:W3CDTF">2012-01-24T15:11:58Z</dcterms:created>
  <dcterms:modified xsi:type="dcterms:W3CDTF">2012-02-10T04:50:31Z</dcterms:modified>
</cp:coreProperties>
</file>