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91" r:id="rId3"/>
    <p:sldId id="280" r:id="rId4"/>
    <p:sldId id="279" r:id="rId5"/>
    <p:sldId id="281" r:id="rId6"/>
    <p:sldId id="282" r:id="rId7"/>
    <p:sldId id="283" r:id="rId8"/>
    <p:sldId id="285" r:id="rId9"/>
    <p:sldId id="289" r:id="rId10"/>
    <p:sldId id="286" r:id="rId11"/>
    <p:sldId id="287" r:id="rId12"/>
    <p:sldId id="288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18" autoAdjust="0"/>
  </p:normalViewPr>
  <p:slideViewPr>
    <p:cSldViewPr>
      <p:cViewPr varScale="1">
        <p:scale>
          <a:sx n="65" d="100"/>
          <a:sy n="65" d="100"/>
        </p:scale>
        <p:origin x="-8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9523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0325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2096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6255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6372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52308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963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393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17934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6025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1949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BFDB3-E8CE-4FE4-8D88-7322EE187906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AF6F3-11F0-43E6-A69B-3004FDE8BF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90136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.wma"/><Relationship Id="rId5" Type="http://schemas.openxmlformats.org/officeDocument/2006/relationships/image" Target="../media/image14.png"/><Relationship Id="rId4" Type="http://schemas.microsoft.com/office/2007/relationships/media" Target="../media/media1.wma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3520" y="188640"/>
            <a:ext cx="6336704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5391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682754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1.Simon </a:t>
            </a:r>
            <a:r>
              <a:rPr lang="en-US" dirty="0"/>
              <a:t>h</a:t>
            </a:r>
            <a:r>
              <a:rPr lang="en-US" dirty="0" smtClean="0"/>
              <a:t>as got a room of his own.</a:t>
            </a:r>
            <a:br>
              <a:rPr lang="en-US" dirty="0" smtClean="0"/>
            </a:br>
            <a:r>
              <a:rPr lang="en-US" dirty="0" smtClean="0"/>
              <a:t>2.It`s big and nice.</a:t>
            </a:r>
            <a:br>
              <a:rPr lang="en-US" dirty="0" smtClean="0"/>
            </a:br>
            <a:r>
              <a:rPr lang="en-US" dirty="0" smtClean="0"/>
              <a:t>3.The walls are yellow.</a:t>
            </a:r>
            <a:br>
              <a:rPr lang="en-US" dirty="0" smtClean="0"/>
            </a:br>
            <a:r>
              <a:rPr lang="en-US" dirty="0" smtClean="0"/>
              <a:t>4.There is a TV and an armchair in the room.</a:t>
            </a:r>
            <a:br>
              <a:rPr lang="en-US" dirty="0" smtClean="0"/>
            </a:br>
            <a:r>
              <a:rPr lang="en-US" dirty="0" smtClean="0"/>
              <a:t>5.There is a picture on the wall.</a:t>
            </a:r>
            <a:br>
              <a:rPr lang="en-US" dirty="0" smtClean="0"/>
            </a:br>
            <a:r>
              <a:rPr lang="en-US" dirty="0" smtClean="0"/>
              <a:t>6.There is a blue carpet on the floor.</a:t>
            </a:r>
            <a:br>
              <a:rPr lang="en-US" dirty="0" smtClean="0"/>
            </a:br>
            <a:r>
              <a:rPr lang="en-US" dirty="0" smtClean="0"/>
              <a:t>7.There are two books on the shelf.</a:t>
            </a:r>
            <a:br>
              <a:rPr lang="en-US" dirty="0" smtClean="0"/>
            </a:br>
            <a:r>
              <a:rPr lang="en-US" dirty="0" smtClean="0"/>
              <a:t>8.Simon loves to read.</a:t>
            </a:r>
            <a:br>
              <a:rPr lang="en-US" dirty="0" smtClean="0"/>
            </a:br>
            <a:r>
              <a:rPr lang="en-US" dirty="0" smtClean="0"/>
              <a:t>9.There is a clock on the wall. </a:t>
            </a:r>
            <a:br>
              <a:rPr lang="en-US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3972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6580" y="116632"/>
            <a:ext cx="2137420" cy="213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1818"/>
            <a:ext cx="8229600" cy="6394722"/>
          </a:xfrm>
        </p:spPr>
        <p:txBody>
          <a:bodyPr/>
          <a:lstStyle/>
          <a:p>
            <a:pPr algn="l"/>
            <a:r>
              <a:rPr lang="en-US" dirty="0" smtClean="0"/>
              <a:t>There`re </a:t>
            </a:r>
            <a:r>
              <a:rPr lang="en-US" dirty="0" smtClean="0">
                <a:solidFill>
                  <a:srgbClr val="C00000"/>
                </a:solidFill>
              </a:rPr>
              <a:t>five</a:t>
            </a:r>
            <a:r>
              <a:rPr lang="en-US" dirty="0" smtClean="0"/>
              <a:t> sweets in my hand,</a:t>
            </a:r>
            <a:br>
              <a:rPr lang="en-US" dirty="0" smtClean="0"/>
            </a:br>
            <a:r>
              <a:rPr lang="en-US" dirty="0" smtClean="0"/>
              <a:t>Five sweets in my hand,</a:t>
            </a:r>
            <a:br>
              <a:rPr lang="en-US" dirty="0" smtClean="0"/>
            </a:br>
            <a:r>
              <a:rPr lang="en-US" dirty="0" smtClean="0"/>
              <a:t>There`re five sweets in my hand,</a:t>
            </a:r>
            <a:br>
              <a:rPr lang="en-US" dirty="0" smtClean="0"/>
            </a:br>
            <a:r>
              <a:rPr lang="en-US" dirty="0" smtClean="0"/>
              <a:t>Yum, yum, yum.</a:t>
            </a:r>
            <a:br>
              <a:rPr lang="en-US" dirty="0" smtClean="0"/>
            </a:br>
            <a:r>
              <a:rPr lang="en-US" dirty="0" smtClean="0"/>
              <a:t>There`re </a:t>
            </a:r>
            <a:r>
              <a:rPr lang="en-US" dirty="0" smtClean="0">
                <a:solidFill>
                  <a:srgbClr val="C00000"/>
                </a:solidFill>
              </a:rPr>
              <a:t>four</a:t>
            </a:r>
            <a:r>
              <a:rPr lang="en-US" dirty="0" smtClean="0"/>
              <a:t> sweets in my hand…</a:t>
            </a:r>
            <a:br>
              <a:rPr lang="en-US" dirty="0" smtClean="0"/>
            </a:br>
            <a:r>
              <a:rPr lang="en-US" dirty="0" smtClean="0"/>
              <a:t>There`re </a:t>
            </a:r>
            <a:r>
              <a:rPr lang="en-US" dirty="0" smtClean="0">
                <a:solidFill>
                  <a:srgbClr val="C00000"/>
                </a:solidFill>
              </a:rPr>
              <a:t>three</a:t>
            </a:r>
            <a:r>
              <a:rPr lang="en-US" dirty="0" smtClean="0"/>
              <a:t> sweets in my hand…</a:t>
            </a:r>
            <a:br>
              <a:rPr lang="en-US" dirty="0" smtClean="0"/>
            </a:br>
            <a:r>
              <a:rPr lang="en-US" dirty="0" smtClean="0"/>
              <a:t>There`re </a:t>
            </a:r>
            <a:r>
              <a:rPr lang="en-US" dirty="0" smtClean="0">
                <a:solidFill>
                  <a:srgbClr val="C00000"/>
                </a:solidFill>
              </a:rPr>
              <a:t>two</a:t>
            </a:r>
            <a:r>
              <a:rPr lang="en-US" dirty="0" smtClean="0"/>
              <a:t> sweets in my hand…</a:t>
            </a:r>
            <a:br>
              <a:rPr lang="en-US" dirty="0" smtClean="0"/>
            </a:br>
            <a:r>
              <a:rPr lang="en-US" dirty="0" smtClean="0"/>
              <a:t>There`s </a:t>
            </a:r>
            <a:r>
              <a:rPr lang="en-US" dirty="0" smtClean="0">
                <a:solidFill>
                  <a:srgbClr val="C00000"/>
                </a:solidFill>
              </a:rPr>
              <a:t>one </a:t>
            </a:r>
            <a:r>
              <a:rPr lang="en-US" dirty="0" smtClean="0"/>
              <a:t>sweet in my hand…</a:t>
            </a:r>
            <a:br>
              <a:rPr lang="en-US" dirty="0" smtClean="0"/>
            </a:br>
            <a:r>
              <a:rPr lang="en-US" dirty="0" smtClean="0"/>
              <a:t>                 Look – no sweets!</a:t>
            </a:r>
            <a:endParaRPr lang="ru-RU" dirty="0"/>
          </a:p>
        </p:txBody>
      </p:sp>
      <p:pic>
        <p:nvPicPr>
          <p:cNvPr id="3" name="песня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770490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84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726729" cy="331236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There is no place like home.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East or west home is best.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My house is my castle.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548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37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8208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DCIM\100SSCAM\SDC1222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3207429" cy="240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DCIM\100SSCAM\SDC1222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91018"/>
            <a:ext cx="3279437" cy="245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DCIM\100SSCAM\SDC1222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08720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166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is a mouse on the floor,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86000" y="2148681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0005" y="1701494"/>
            <a:ext cx="6696744" cy="4724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431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is a cat behind the door,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11" t="-13322"/>
          <a:stretch/>
        </p:blipFill>
        <p:spPr bwMode="auto">
          <a:xfrm>
            <a:off x="1835696" y="836712"/>
            <a:ext cx="5720334" cy="52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7791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is a parrot on the ball,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28800" y="1556792"/>
            <a:ext cx="10369152" cy="6950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33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is a puppy in the hall.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87624" y="1268760"/>
            <a:ext cx="702675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9293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is a rabbit in my hat,</a:t>
            </a:r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554000" y="1600200"/>
            <a:ext cx="60360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4509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15616" y="512059"/>
            <a:ext cx="706326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12974"/>
          </a:xfrm>
        </p:spPr>
        <p:txBody>
          <a:bodyPr/>
          <a:lstStyle/>
          <a:p>
            <a:r>
              <a:rPr lang="en-US" dirty="0" smtClean="0"/>
              <a:t>They all live in my </a:t>
            </a:r>
            <a:r>
              <a:rPr lang="en-US" dirty="0" err="1" smtClean="0"/>
              <a:t>cosy</a:t>
            </a:r>
            <a:r>
              <a:rPr lang="en-US" dirty="0" smtClean="0"/>
              <a:t> flat.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714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egg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9913" y="1524000"/>
            <a:ext cx="292417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0568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846</TotalTime>
  <Words>73</Words>
  <Application>Microsoft Office PowerPoint</Application>
  <PresentationFormat>Экран (4:3)</PresentationFormat>
  <Paragraphs>10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There is a mouse on the floor,</vt:lpstr>
      <vt:lpstr>There is a cat behind the door,</vt:lpstr>
      <vt:lpstr>There is a parrot on the ball,</vt:lpstr>
      <vt:lpstr>There is a puppy in the hall.</vt:lpstr>
      <vt:lpstr>There is a rabbit in my hat,</vt:lpstr>
      <vt:lpstr>They all live in my cosy flat.</vt:lpstr>
      <vt:lpstr>An egg</vt:lpstr>
      <vt:lpstr>1.Simon has got a room of his own. 2.It`s big and nice. 3.The walls are yellow. 4.There is a TV and an armchair in the room. 5.There is a picture on the wall. 6.There is a blue carpet on the floor. 7.There are two books on the shelf. 8.Simon loves to read. 9.There is a clock on the wall.  </vt:lpstr>
      <vt:lpstr>There`re five sweets in my hand, Five sweets in my hand, There`re five sweets in my hand, Yum, yum, yum. There`re four sweets in my hand… There`re three sweets in my hand… There`re two sweets in my hand… There`s one sweet in my hand…                  Look – no sweets!</vt:lpstr>
      <vt:lpstr>There is no place like home.  East or west home is best.  My house is my castle.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 SWEET HOME</dc:title>
  <dc:creator>ююю</dc:creator>
  <cp:lastModifiedBy>revaz</cp:lastModifiedBy>
  <cp:revision>43</cp:revision>
  <dcterms:created xsi:type="dcterms:W3CDTF">2011-11-06T17:20:21Z</dcterms:created>
  <dcterms:modified xsi:type="dcterms:W3CDTF">2013-04-02T18:01:36Z</dcterms:modified>
</cp:coreProperties>
</file>