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61" r:id="rId2"/>
    <p:sldId id="264" r:id="rId3"/>
    <p:sldId id="262" r:id="rId4"/>
    <p:sldId id="302" r:id="rId5"/>
    <p:sldId id="268" r:id="rId6"/>
    <p:sldId id="263" r:id="rId7"/>
    <p:sldId id="300" r:id="rId8"/>
    <p:sldId id="266" r:id="rId9"/>
    <p:sldId id="304" r:id="rId10"/>
    <p:sldId id="305" r:id="rId11"/>
    <p:sldId id="265" r:id="rId12"/>
    <p:sldId id="303" r:id="rId13"/>
    <p:sldId id="267" r:id="rId14"/>
    <p:sldId id="306" r:id="rId15"/>
    <p:sldId id="269" r:id="rId16"/>
    <p:sldId id="270" r:id="rId17"/>
    <p:sldId id="256" r:id="rId18"/>
    <p:sldId id="257" r:id="rId19"/>
    <p:sldId id="271" r:id="rId20"/>
    <p:sldId id="272" r:id="rId21"/>
    <p:sldId id="259" r:id="rId22"/>
    <p:sldId id="260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7" r:id="rId36"/>
    <p:sldId id="285" r:id="rId37"/>
    <p:sldId id="286" r:id="rId38"/>
    <p:sldId id="288" r:id="rId39"/>
    <p:sldId id="290" r:id="rId40"/>
    <p:sldId id="301" r:id="rId41"/>
    <p:sldId id="308" r:id="rId42"/>
    <p:sldId id="292" r:id="rId43"/>
    <p:sldId id="307" r:id="rId44"/>
    <p:sldId id="293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CC33"/>
    <a:srgbClr val="339966"/>
    <a:srgbClr val="006600"/>
    <a:srgbClr val="000099"/>
    <a:srgbClr val="C0C0C0"/>
    <a:srgbClr val="FFFF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4683" autoAdjust="0"/>
  </p:normalViewPr>
  <p:slideViewPr>
    <p:cSldViewPr>
      <p:cViewPr varScale="1">
        <p:scale>
          <a:sx n="69" d="100"/>
          <a:sy n="69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200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200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2143-99BF-448C-ACD0-DD9A15F0E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5B7F3-D091-4717-A5D4-0F218B93D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3FBD0-C871-4819-BA4A-1E672DEDF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F7B3F-9F98-4E7B-AFD7-719B53EAD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866C6-4DC5-42C5-969D-A8ADFED20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CFA54-3931-4DC3-B90D-1BB5F6F4F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734E2-66F4-4631-9C0E-FC610A31B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D4D8C-0D3D-4946-B390-BCA139393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6FAC-9692-42F8-99F5-804367697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5103-71F5-4EA8-85FD-35BEFB04D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DAACD-9821-4307-87CC-D047ED2BF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C9EA5-4D7F-4256-808F-C68D3BC6D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6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6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6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6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7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098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8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098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8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8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BA755A0D-D06B-4E87-B5A3-1FBF52ED7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1041;&#1077;&#1083;&#1099;&#1081;%20&#1084;&#1077;&#1076;&#1074;&#1077;&#1076;&#1100;.ppt" TargetMode="External"/><Relationship Id="rId7" Type="http://schemas.openxmlformats.org/officeDocument/2006/relationships/hyperlink" Target="&#1060;&#1083;&#1072;&#1084;&#1080;&#1085;&#1075;&#1086;.ppt" TargetMode="External"/><Relationship Id="rId2" Type="http://schemas.openxmlformats.org/officeDocument/2006/relationships/hyperlink" Target="&#1057;&#1086;&#1073;&#1086;&#1083;&#1100;.pp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8;&#1080;&#1075;&#1088;.ppt" TargetMode="External"/><Relationship Id="rId5" Type="http://schemas.openxmlformats.org/officeDocument/2006/relationships/hyperlink" Target="&#1051;&#1077;&#1073;&#1077;&#1076;&#1100;.ppt" TargetMode="External"/><Relationship Id="rId4" Type="http://schemas.openxmlformats.org/officeDocument/2006/relationships/hyperlink" Target="&#1046;&#1077;&#1088;&#1072;&#1074;&#1083;&#1100;.pp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67400" y="2852738"/>
            <a:ext cx="3098800" cy="649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800" b="1" i="1" smtClean="0">
              <a:latin typeface="Georgia" pitchFamily="18" charset="0"/>
            </a:endParaRP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-252413" y="90805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5867400" y="2852738"/>
            <a:ext cx="30972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Природы: </a:t>
            </a:r>
            <a:r>
              <a:rPr lang="en-US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SOS</a:t>
            </a:r>
            <a:endParaRPr lang="ru-RU" sz="3600" kern="1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2" name="Group 14"/>
          <p:cNvGrpSpPr>
            <a:grpSpLocks noChangeAspect="1"/>
          </p:cNvGrpSpPr>
          <p:nvPr/>
        </p:nvGrpSpPr>
        <p:grpSpPr bwMode="auto">
          <a:xfrm>
            <a:off x="3276600" y="2349500"/>
            <a:ext cx="2089150" cy="1728788"/>
            <a:chOff x="3141" y="1494"/>
            <a:chExt cx="3960" cy="3060"/>
          </a:xfrm>
        </p:grpSpPr>
        <p:sp>
          <p:nvSpPr>
            <p:cNvPr id="19494" name="AutoShape 15"/>
            <p:cNvSpPr>
              <a:spLocks noChangeAspect="1" noChangeArrowheads="1"/>
            </p:cNvSpPr>
            <p:nvPr/>
          </p:nvSpPr>
          <p:spPr bwMode="auto">
            <a:xfrm>
              <a:off x="3141" y="1494"/>
              <a:ext cx="3960" cy="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5" name="Freeform 16"/>
            <p:cNvSpPr>
              <a:spLocks/>
            </p:cNvSpPr>
            <p:nvPr/>
          </p:nvSpPr>
          <p:spPr bwMode="auto">
            <a:xfrm>
              <a:off x="3180" y="1559"/>
              <a:ext cx="2038" cy="1179"/>
            </a:xfrm>
            <a:custGeom>
              <a:avLst/>
              <a:gdLst>
                <a:gd name="T0" fmla="*/ 1761 w 2038"/>
                <a:gd name="T1" fmla="*/ 0 h 1179"/>
                <a:gd name="T2" fmla="*/ 23 w 2038"/>
                <a:gd name="T3" fmla="*/ 379 h 1179"/>
                <a:gd name="T4" fmla="*/ 0 w 2038"/>
                <a:gd name="T5" fmla="*/ 462 h 1179"/>
                <a:gd name="T6" fmla="*/ 1672 w 2038"/>
                <a:gd name="T7" fmla="*/ 1179 h 1179"/>
                <a:gd name="T8" fmla="*/ 2038 w 2038"/>
                <a:gd name="T9" fmla="*/ 1008 h 1179"/>
                <a:gd name="T10" fmla="*/ 1017 w 2038"/>
                <a:gd name="T11" fmla="*/ 627 h 1179"/>
                <a:gd name="T12" fmla="*/ 1816 w 2038"/>
                <a:gd name="T13" fmla="*/ 104 h 1179"/>
                <a:gd name="T14" fmla="*/ 1761 w 2038"/>
                <a:gd name="T15" fmla="*/ 0 h 1179"/>
                <a:gd name="T16" fmla="*/ 1761 w 2038"/>
                <a:gd name="T17" fmla="*/ 0 h 11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38"/>
                <a:gd name="T28" fmla="*/ 0 h 1179"/>
                <a:gd name="T29" fmla="*/ 2038 w 2038"/>
                <a:gd name="T30" fmla="*/ 1179 h 11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38" h="1179">
                  <a:moveTo>
                    <a:pt x="1761" y="0"/>
                  </a:moveTo>
                  <a:lnTo>
                    <a:pt x="23" y="379"/>
                  </a:lnTo>
                  <a:lnTo>
                    <a:pt x="0" y="462"/>
                  </a:lnTo>
                  <a:lnTo>
                    <a:pt x="1672" y="1179"/>
                  </a:lnTo>
                  <a:lnTo>
                    <a:pt x="2038" y="1008"/>
                  </a:lnTo>
                  <a:lnTo>
                    <a:pt x="1017" y="627"/>
                  </a:lnTo>
                  <a:lnTo>
                    <a:pt x="1816" y="104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F0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6" name="Freeform 17"/>
            <p:cNvSpPr>
              <a:spLocks/>
            </p:cNvSpPr>
            <p:nvPr/>
          </p:nvSpPr>
          <p:spPr bwMode="auto">
            <a:xfrm>
              <a:off x="3228" y="2565"/>
              <a:ext cx="2173" cy="1126"/>
            </a:xfrm>
            <a:custGeom>
              <a:avLst/>
              <a:gdLst>
                <a:gd name="T0" fmla="*/ 290 w 2173"/>
                <a:gd name="T1" fmla="*/ 0 h 1126"/>
                <a:gd name="T2" fmla="*/ 0 w 2173"/>
                <a:gd name="T3" fmla="*/ 138 h 1126"/>
                <a:gd name="T4" fmla="*/ 0 w 2173"/>
                <a:gd name="T5" fmla="*/ 236 h 1126"/>
                <a:gd name="T6" fmla="*/ 1624 w 2173"/>
                <a:gd name="T7" fmla="*/ 1126 h 1126"/>
                <a:gd name="T8" fmla="*/ 2141 w 2173"/>
                <a:gd name="T9" fmla="*/ 947 h 1126"/>
                <a:gd name="T10" fmla="*/ 2173 w 2173"/>
                <a:gd name="T11" fmla="*/ 786 h 1126"/>
                <a:gd name="T12" fmla="*/ 1894 w 2173"/>
                <a:gd name="T13" fmla="*/ 759 h 1126"/>
                <a:gd name="T14" fmla="*/ 1617 w 2173"/>
                <a:gd name="T15" fmla="*/ 877 h 1126"/>
                <a:gd name="T16" fmla="*/ 249 w 2173"/>
                <a:gd name="T17" fmla="*/ 177 h 1126"/>
                <a:gd name="T18" fmla="*/ 290 w 2173"/>
                <a:gd name="T19" fmla="*/ 0 h 1126"/>
                <a:gd name="T20" fmla="*/ 290 w 2173"/>
                <a:gd name="T21" fmla="*/ 0 h 11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73"/>
                <a:gd name="T34" fmla="*/ 0 h 1126"/>
                <a:gd name="T35" fmla="*/ 2173 w 2173"/>
                <a:gd name="T36" fmla="*/ 1126 h 11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73" h="1126">
                  <a:moveTo>
                    <a:pt x="290" y="0"/>
                  </a:moveTo>
                  <a:lnTo>
                    <a:pt x="0" y="138"/>
                  </a:lnTo>
                  <a:lnTo>
                    <a:pt x="0" y="236"/>
                  </a:lnTo>
                  <a:lnTo>
                    <a:pt x="1624" y="1126"/>
                  </a:lnTo>
                  <a:lnTo>
                    <a:pt x="2141" y="947"/>
                  </a:lnTo>
                  <a:lnTo>
                    <a:pt x="2173" y="786"/>
                  </a:lnTo>
                  <a:lnTo>
                    <a:pt x="1894" y="759"/>
                  </a:lnTo>
                  <a:lnTo>
                    <a:pt x="1617" y="877"/>
                  </a:lnTo>
                  <a:lnTo>
                    <a:pt x="249" y="177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0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7" name="Freeform 18"/>
            <p:cNvSpPr>
              <a:spLocks/>
            </p:cNvSpPr>
            <p:nvPr/>
          </p:nvSpPr>
          <p:spPr bwMode="auto">
            <a:xfrm>
              <a:off x="4609" y="1828"/>
              <a:ext cx="1981" cy="538"/>
            </a:xfrm>
            <a:custGeom>
              <a:avLst/>
              <a:gdLst>
                <a:gd name="T0" fmla="*/ 0 w 1981"/>
                <a:gd name="T1" fmla="*/ 403 h 538"/>
                <a:gd name="T2" fmla="*/ 64 w 1981"/>
                <a:gd name="T3" fmla="*/ 377 h 538"/>
                <a:gd name="T4" fmla="*/ 229 w 1981"/>
                <a:gd name="T5" fmla="*/ 328 h 538"/>
                <a:gd name="T6" fmla="*/ 337 w 1981"/>
                <a:gd name="T7" fmla="*/ 297 h 538"/>
                <a:gd name="T8" fmla="*/ 460 w 1981"/>
                <a:gd name="T9" fmla="*/ 263 h 538"/>
                <a:gd name="T10" fmla="*/ 590 w 1981"/>
                <a:gd name="T11" fmla="*/ 228 h 538"/>
                <a:gd name="T12" fmla="*/ 725 w 1981"/>
                <a:gd name="T13" fmla="*/ 191 h 538"/>
                <a:gd name="T14" fmla="*/ 860 w 1981"/>
                <a:gd name="T15" fmla="*/ 155 h 538"/>
                <a:gd name="T16" fmla="*/ 989 w 1981"/>
                <a:gd name="T17" fmla="*/ 120 h 538"/>
                <a:gd name="T18" fmla="*/ 1112 w 1981"/>
                <a:gd name="T19" fmla="*/ 88 h 538"/>
                <a:gd name="T20" fmla="*/ 1220 w 1981"/>
                <a:gd name="T21" fmla="*/ 59 h 538"/>
                <a:gd name="T22" fmla="*/ 1384 w 1981"/>
                <a:gd name="T23" fmla="*/ 16 h 538"/>
                <a:gd name="T24" fmla="*/ 1446 w 1981"/>
                <a:gd name="T25" fmla="*/ 0 h 538"/>
                <a:gd name="T26" fmla="*/ 1981 w 1981"/>
                <a:gd name="T27" fmla="*/ 104 h 538"/>
                <a:gd name="T28" fmla="*/ 190 w 1981"/>
                <a:gd name="T29" fmla="*/ 538 h 538"/>
                <a:gd name="T30" fmla="*/ 0 w 1981"/>
                <a:gd name="T31" fmla="*/ 403 h 538"/>
                <a:gd name="T32" fmla="*/ 0 w 1981"/>
                <a:gd name="T33" fmla="*/ 403 h 5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81"/>
                <a:gd name="T52" fmla="*/ 0 h 538"/>
                <a:gd name="T53" fmla="*/ 1981 w 1981"/>
                <a:gd name="T54" fmla="*/ 538 h 5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81" h="538">
                  <a:moveTo>
                    <a:pt x="0" y="403"/>
                  </a:moveTo>
                  <a:lnTo>
                    <a:pt x="64" y="377"/>
                  </a:lnTo>
                  <a:lnTo>
                    <a:pt x="229" y="328"/>
                  </a:lnTo>
                  <a:lnTo>
                    <a:pt x="337" y="297"/>
                  </a:lnTo>
                  <a:lnTo>
                    <a:pt x="460" y="263"/>
                  </a:lnTo>
                  <a:lnTo>
                    <a:pt x="590" y="228"/>
                  </a:lnTo>
                  <a:lnTo>
                    <a:pt x="725" y="191"/>
                  </a:lnTo>
                  <a:lnTo>
                    <a:pt x="860" y="155"/>
                  </a:lnTo>
                  <a:lnTo>
                    <a:pt x="989" y="120"/>
                  </a:lnTo>
                  <a:lnTo>
                    <a:pt x="1112" y="88"/>
                  </a:lnTo>
                  <a:lnTo>
                    <a:pt x="1220" y="59"/>
                  </a:lnTo>
                  <a:lnTo>
                    <a:pt x="1384" y="16"/>
                  </a:lnTo>
                  <a:lnTo>
                    <a:pt x="1446" y="0"/>
                  </a:lnTo>
                  <a:lnTo>
                    <a:pt x="1981" y="104"/>
                  </a:lnTo>
                  <a:lnTo>
                    <a:pt x="190" y="538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0EA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8" name="Freeform 19"/>
            <p:cNvSpPr>
              <a:spLocks/>
            </p:cNvSpPr>
            <p:nvPr/>
          </p:nvSpPr>
          <p:spPr bwMode="auto">
            <a:xfrm>
              <a:off x="4598" y="1800"/>
              <a:ext cx="1666" cy="684"/>
            </a:xfrm>
            <a:custGeom>
              <a:avLst/>
              <a:gdLst>
                <a:gd name="T0" fmla="*/ 0 w 1666"/>
                <a:gd name="T1" fmla="*/ 409 h 684"/>
                <a:gd name="T2" fmla="*/ 1336 w 1666"/>
                <a:gd name="T3" fmla="*/ 0 h 684"/>
                <a:gd name="T4" fmla="*/ 1510 w 1666"/>
                <a:gd name="T5" fmla="*/ 42 h 684"/>
                <a:gd name="T6" fmla="*/ 323 w 1666"/>
                <a:gd name="T7" fmla="*/ 425 h 684"/>
                <a:gd name="T8" fmla="*/ 1666 w 1666"/>
                <a:gd name="T9" fmla="*/ 167 h 684"/>
                <a:gd name="T10" fmla="*/ 350 w 1666"/>
                <a:gd name="T11" fmla="*/ 684 h 684"/>
                <a:gd name="T12" fmla="*/ 0 w 1666"/>
                <a:gd name="T13" fmla="*/ 409 h 684"/>
                <a:gd name="T14" fmla="*/ 0 w 1666"/>
                <a:gd name="T15" fmla="*/ 409 h 6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6"/>
                <a:gd name="T25" fmla="*/ 0 h 684"/>
                <a:gd name="T26" fmla="*/ 1666 w 1666"/>
                <a:gd name="T27" fmla="*/ 684 h 6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6" h="684">
                  <a:moveTo>
                    <a:pt x="0" y="409"/>
                  </a:moveTo>
                  <a:lnTo>
                    <a:pt x="1336" y="0"/>
                  </a:lnTo>
                  <a:lnTo>
                    <a:pt x="1510" y="42"/>
                  </a:lnTo>
                  <a:lnTo>
                    <a:pt x="323" y="425"/>
                  </a:lnTo>
                  <a:lnTo>
                    <a:pt x="1666" y="167"/>
                  </a:lnTo>
                  <a:lnTo>
                    <a:pt x="350" y="684"/>
                  </a:lnTo>
                  <a:lnTo>
                    <a:pt x="0" y="409"/>
                  </a:lnTo>
                  <a:close/>
                </a:path>
              </a:pathLst>
            </a:custGeom>
            <a:solidFill>
              <a:srgbClr val="B8AD4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9" name="Freeform 20"/>
            <p:cNvSpPr>
              <a:spLocks/>
            </p:cNvSpPr>
            <p:nvPr/>
          </p:nvSpPr>
          <p:spPr bwMode="auto">
            <a:xfrm>
              <a:off x="5355" y="2738"/>
              <a:ext cx="544" cy="1671"/>
            </a:xfrm>
            <a:custGeom>
              <a:avLst/>
              <a:gdLst>
                <a:gd name="T0" fmla="*/ 85 w 544"/>
                <a:gd name="T1" fmla="*/ 132 h 1671"/>
                <a:gd name="T2" fmla="*/ 435 w 544"/>
                <a:gd name="T3" fmla="*/ 0 h 1671"/>
                <a:gd name="T4" fmla="*/ 544 w 544"/>
                <a:gd name="T5" fmla="*/ 153 h 1671"/>
                <a:gd name="T6" fmla="*/ 387 w 544"/>
                <a:gd name="T7" fmla="*/ 1071 h 1671"/>
                <a:gd name="T8" fmla="*/ 224 w 544"/>
                <a:gd name="T9" fmla="*/ 1236 h 1671"/>
                <a:gd name="T10" fmla="*/ 218 w 544"/>
                <a:gd name="T11" fmla="*/ 1671 h 1671"/>
                <a:gd name="T12" fmla="*/ 85 w 544"/>
                <a:gd name="T13" fmla="*/ 1498 h 1671"/>
                <a:gd name="T14" fmla="*/ 59 w 544"/>
                <a:gd name="T15" fmla="*/ 1299 h 1671"/>
                <a:gd name="T16" fmla="*/ 32 w 544"/>
                <a:gd name="T17" fmla="*/ 1160 h 1671"/>
                <a:gd name="T18" fmla="*/ 5 w 544"/>
                <a:gd name="T19" fmla="*/ 1095 h 1671"/>
                <a:gd name="T20" fmla="*/ 0 w 544"/>
                <a:gd name="T21" fmla="*/ 1065 h 1671"/>
                <a:gd name="T22" fmla="*/ 5 w 544"/>
                <a:gd name="T23" fmla="*/ 987 h 1671"/>
                <a:gd name="T24" fmla="*/ 35 w 544"/>
                <a:gd name="T25" fmla="*/ 757 h 1671"/>
                <a:gd name="T26" fmla="*/ 73 w 544"/>
                <a:gd name="T27" fmla="*/ 527 h 1671"/>
                <a:gd name="T28" fmla="*/ 92 w 544"/>
                <a:gd name="T29" fmla="*/ 421 h 1671"/>
                <a:gd name="T30" fmla="*/ 44 w 544"/>
                <a:gd name="T31" fmla="*/ 167 h 1671"/>
                <a:gd name="T32" fmla="*/ 85 w 544"/>
                <a:gd name="T33" fmla="*/ 132 h 1671"/>
                <a:gd name="T34" fmla="*/ 85 w 544"/>
                <a:gd name="T35" fmla="*/ 132 h 16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4"/>
                <a:gd name="T55" fmla="*/ 0 h 1671"/>
                <a:gd name="T56" fmla="*/ 544 w 544"/>
                <a:gd name="T57" fmla="*/ 1671 h 16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4" h="1671">
                  <a:moveTo>
                    <a:pt x="85" y="132"/>
                  </a:moveTo>
                  <a:lnTo>
                    <a:pt x="435" y="0"/>
                  </a:lnTo>
                  <a:lnTo>
                    <a:pt x="544" y="153"/>
                  </a:lnTo>
                  <a:lnTo>
                    <a:pt x="387" y="1071"/>
                  </a:lnTo>
                  <a:lnTo>
                    <a:pt x="224" y="1236"/>
                  </a:lnTo>
                  <a:lnTo>
                    <a:pt x="218" y="1671"/>
                  </a:lnTo>
                  <a:lnTo>
                    <a:pt x="85" y="1498"/>
                  </a:lnTo>
                  <a:lnTo>
                    <a:pt x="59" y="1299"/>
                  </a:lnTo>
                  <a:lnTo>
                    <a:pt x="32" y="1160"/>
                  </a:lnTo>
                  <a:lnTo>
                    <a:pt x="5" y="1095"/>
                  </a:lnTo>
                  <a:lnTo>
                    <a:pt x="0" y="1065"/>
                  </a:lnTo>
                  <a:lnTo>
                    <a:pt x="5" y="987"/>
                  </a:lnTo>
                  <a:lnTo>
                    <a:pt x="35" y="757"/>
                  </a:lnTo>
                  <a:lnTo>
                    <a:pt x="73" y="527"/>
                  </a:lnTo>
                  <a:lnTo>
                    <a:pt x="92" y="421"/>
                  </a:lnTo>
                  <a:lnTo>
                    <a:pt x="44" y="167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FF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0" name="Freeform 21"/>
            <p:cNvSpPr>
              <a:spLocks/>
            </p:cNvSpPr>
            <p:nvPr/>
          </p:nvSpPr>
          <p:spPr bwMode="auto">
            <a:xfrm>
              <a:off x="5417" y="2671"/>
              <a:ext cx="570" cy="1779"/>
            </a:xfrm>
            <a:custGeom>
              <a:avLst/>
              <a:gdLst>
                <a:gd name="T0" fmla="*/ 0 w 570"/>
                <a:gd name="T1" fmla="*/ 151 h 1779"/>
                <a:gd name="T2" fmla="*/ 444 w 570"/>
                <a:gd name="T3" fmla="*/ 0 h 1779"/>
                <a:gd name="T4" fmla="*/ 570 w 570"/>
                <a:gd name="T5" fmla="*/ 295 h 1779"/>
                <a:gd name="T6" fmla="*/ 373 w 570"/>
                <a:gd name="T7" fmla="*/ 951 h 1779"/>
                <a:gd name="T8" fmla="*/ 522 w 570"/>
                <a:gd name="T9" fmla="*/ 1386 h 1779"/>
                <a:gd name="T10" fmla="*/ 277 w 570"/>
                <a:gd name="T11" fmla="*/ 1323 h 1779"/>
                <a:gd name="T12" fmla="*/ 169 w 570"/>
                <a:gd name="T13" fmla="*/ 1779 h 1779"/>
                <a:gd name="T14" fmla="*/ 69 w 570"/>
                <a:gd name="T15" fmla="*/ 1415 h 1779"/>
                <a:gd name="T16" fmla="*/ 18 w 570"/>
                <a:gd name="T17" fmla="*/ 1075 h 1779"/>
                <a:gd name="T18" fmla="*/ 108 w 570"/>
                <a:gd name="T19" fmla="*/ 702 h 1779"/>
                <a:gd name="T20" fmla="*/ 41 w 570"/>
                <a:gd name="T21" fmla="*/ 419 h 1779"/>
                <a:gd name="T22" fmla="*/ 149 w 570"/>
                <a:gd name="T23" fmla="*/ 295 h 1779"/>
                <a:gd name="T24" fmla="*/ 277 w 570"/>
                <a:gd name="T25" fmla="*/ 336 h 1779"/>
                <a:gd name="T26" fmla="*/ 229 w 570"/>
                <a:gd name="T27" fmla="*/ 468 h 1779"/>
                <a:gd name="T28" fmla="*/ 318 w 570"/>
                <a:gd name="T29" fmla="*/ 537 h 1779"/>
                <a:gd name="T30" fmla="*/ 139 w 570"/>
                <a:gd name="T31" fmla="*/ 951 h 1779"/>
                <a:gd name="T32" fmla="*/ 229 w 570"/>
                <a:gd name="T33" fmla="*/ 930 h 1779"/>
                <a:gd name="T34" fmla="*/ 139 w 570"/>
                <a:gd name="T35" fmla="*/ 1242 h 1779"/>
                <a:gd name="T36" fmla="*/ 258 w 570"/>
                <a:gd name="T37" fmla="*/ 1083 h 1779"/>
                <a:gd name="T38" fmla="*/ 313 w 570"/>
                <a:gd name="T39" fmla="*/ 765 h 1779"/>
                <a:gd name="T40" fmla="*/ 313 w 570"/>
                <a:gd name="T41" fmla="*/ 668 h 1779"/>
                <a:gd name="T42" fmla="*/ 409 w 570"/>
                <a:gd name="T43" fmla="*/ 433 h 1779"/>
                <a:gd name="T44" fmla="*/ 343 w 570"/>
                <a:gd name="T45" fmla="*/ 413 h 1779"/>
                <a:gd name="T46" fmla="*/ 366 w 570"/>
                <a:gd name="T47" fmla="*/ 234 h 1779"/>
                <a:gd name="T48" fmla="*/ 217 w 570"/>
                <a:gd name="T49" fmla="*/ 205 h 1779"/>
                <a:gd name="T50" fmla="*/ 240 w 570"/>
                <a:gd name="T51" fmla="*/ 136 h 1779"/>
                <a:gd name="T52" fmla="*/ 30 w 570"/>
                <a:gd name="T53" fmla="*/ 269 h 1779"/>
                <a:gd name="T54" fmla="*/ 0 w 570"/>
                <a:gd name="T55" fmla="*/ 151 h 1779"/>
                <a:gd name="T56" fmla="*/ 0 w 570"/>
                <a:gd name="T57" fmla="*/ 151 h 17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70"/>
                <a:gd name="T88" fmla="*/ 0 h 1779"/>
                <a:gd name="T89" fmla="*/ 570 w 570"/>
                <a:gd name="T90" fmla="*/ 1779 h 177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70" h="1779">
                  <a:moveTo>
                    <a:pt x="0" y="151"/>
                  </a:moveTo>
                  <a:lnTo>
                    <a:pt x="444" y="0"/>
                  </a:lnTo>
                  <a:lnTo>
                    <a:pt x="570" y="295"/>
                  </a:lnTo>
                  <a:lnTo>
                    <a:pt x="373" y="951"/>
                  </a:lnTo>
                  <a:lnTo>
                    <a:pt x="522" y="1386"/>
                  </a:lnTo>
                  <a:lnTo>
                    <a:pt x="277" y="1323"/>
                  </a:lnTo>
                  <a:lnTo>
                    <a:pt x="169" y="1779"/>
                  </a:lnTo>
                  <a:lnTo>
                    <a:pt x="69" y="1415"/>
                  </a:lnTo>
                  <a:lnTo>
                    <a:pt x="18" y="1075"/>
                  </a:lnTo>
                  <a:lnTo>
                    <a:pt x="108" y="702"/>
                  </a:lnTo>
                  <a:lnTo>
                    <a:pt x="41" y="419"/>
                  </a:lnTo>
                  <a:lnTo>
                    <a:pt x="149" y="295"/>
                  </a:lnTo>
                  <a:lnTo>
                    <a:pt x="277" y="336"/>
                  </a:lnTo>
                  <a:lnTo>
                    <a:pt x="229" y="468"/>
                  </a:lnTo>
                  <a:lnTo>
                    <a:pt x="318" y="537"/>
                  </a:lnTo>
                  <a:lnTo>
                    <a:pt x="139" y="951"/>
                  </a:lnTo>
                  <a:lnTo>
                    <a:pt x="229" y="930"/>
                  </a:lnTo>
                  <a:lnTo>
                    <a:pt x="139" y="1242"/>
                  </a:lnTo>
                  <a:lnTo>
                    <a:pt x="258" y="1083"/>
                  </a:lnTo>
                  <a:lnTo>
                    <a:pt x="313" y="765"/>
                  </a:lnTo>
                  <a:lnTo>
                    <a:pt x="313" y="668"/>
                  </a:lnTo>
                  <a:lnTo>
                    <a:pt x="409" y="433"/>
                  </a:lnTo>
                  <a:lnTo>
                    <a:pt x="343" y="413"/>
                  </a:lnTo>
                  <a:lnTo>
                    <a:pt x="366" y="234"/>
                  </a:lnTo>
                  <a:lnTo>
                    <a:pt x="217" y="205"/>
                  </a:lnTo>
                  <a:lnTo>
                    <a:pt x="240" y="136"/>
                  </a:lnTo>
                  <a:lnTo>
                    <a:pt x="30" y="269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FF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1" name="Freeform 22"/>
            <p:cNvSpPr>
              <a:spLocks/>
            </p:cNvSpPr>
            <p:nvPr/>
          </p:nvSpPr>
          <p:spPr bwMode="auto">
            <a:xfrm>
              <a:off x="3260" y="2746"/>
              <a:ext cx="1670" cy="1063"/>
            </a:xfrm>
            <a:custGeom>
              <a:avLst/>
              <a:gdLst>
                <a:gd name="T0" fmla="*/ 0 w 1670"/>
                <a:gd name="T1" fmla="*/ 63 h 1063"/>
                <a:gd name="T2" fmla="*/ 29 w 1670"/>
                <a:gd name="T3" fmla="*/ 0 h 1063"/>
                <a:gd name="T4" fmla="*/ 1670 w 1670"/>
                <a:gd name="T5" fmla="*/ 910 h 1063"/>
                <a:gd name="T6" fmla="*/ 1633 w 1670"/>
                <a:gd name="T7" fmla="*/ 1063 h 1063"/>
                <a:gd name="T8" fmla="*/ 0 w 1670"/>
                <a:gd name="T9" fmla="*/ 63 h 1063"/>
                <a:gd name="T10" fmla="*/ 0 w 1670"/>
                <a:gd name="T11" fmla="*/ 63 h 10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0"/>
                <a:gd name="T19" fmla="*/ 0 h 1063"/>
                <a:gd name="T20" fmla="*/ 1670 w 1670"/>
                <a:gd name="T21" fmla="*/ 1063 h 10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0" h="1063">
                  <a:moveTo>
                    <a:pt x="0" y="63"/>
                  </a:moveTo>
                  <a:lnTo>
                    <a:pt x="29" y="0"/>
                  </a:lnTo>
                  <a:lnTo>
                    <a:pt x="1670" y="910"/>
                  </a:lnTo>
                  <a:lnTo>
                    <a:pt x="1633" y="10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AE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2" name="Freeform 23"/>
            <p:cNvSpPr>
              <a:spLocks/>
            </p:cNvSpPr>
            <p:nvPr/>
          </p:nvSpPr>
          <p:spPr bwMode="auto">
            <a:xfrm>
              <a:off x="3541" y="2062"/>
              <a:ext cx="3361" cy="1305"/>
            </a:xfrm>
            <a:custGeom>
              <a:avLst/>
              <a:gdLst>
                <a:gd name="T0" fmla="*/ 11 w 3361"/>
                <a:gd name="T1" fmla="*/ 387 h 1305"/>
                <a:gd name="T2" fmla="*/ 1467 w 3361"/>
                <a:gd name="T3" fmla="*/ 988 h 1305"/>
                <a:gd name="T4" fmla="*/ 1407 w 3361"/>
                <a:gd name="T5" fmla="*/ 1305 h 1305"/>
                <a:gd name="T6" fmla="*/ 1725 w 3361"/>
                <a:gd name="T7" fmla="*/ 1181 h 1305"/>
                <a:gd name="T8" fmla="*/ 1906 w 3361"/>
                <a:gd name="T9" fmla="*/ 1097 h 1305"/>
                <a:gd name="T10" fmla="*/ 1858 w 3361"/>
                <a:gd name="T11" fmla="*/ 814 h 1305"/>
                <a:gd name="T12" fmla="*/ 2320 w 3361"/>
                <a:gd name="T13" fmla="*/ 609 h 1305"/>
                <a:gd name="T14" fmla="*/ 2411 w 3361"/>
                <a:gd name="T15" fmla="*/ 808 h 1305"/>
                <a:gd name="T16" fmla="*/ 2358 w 3361"/>
                <a:gd name="T17" fmla="*/ 1152 h 1305"/>
                <a:gd name="T18" fmla="*/ 3006 w 3361"/>
                <a:gd name="T19" fmla="*/ 792 h 1305"/>
                <a:gd name="T20" fmla="*/ 3187 w 3361"/>
                <a:gd name="T21" fmla="*/ 808 h 1305"/>
                <a:gd name="T22" fmla="*/ 3361 w 3361"/>
                <a:gd name="T23" fmla="*/ 428 h 1305"/>
                <a:gd name="T24" fmla="*/ 3344 w 3361"/>
                <a:gd name="T25" fmla="*/ 147 h 1305"/>
                <a:gd name="T26" fmla="*/ 3114 w 3361"/>
                <a:gd name="T27" fmla="*/ 0 h 1305"/>
                <a:gd name="T28" fmla="*/ 1437 w 3361"/>
                <a:gd name="T29" fmla="*/ 601 h 1305"/>
                <a:gd name="T30" fmla="*/ 1311 w 3361"/>
                <a:gd name="T31" fmla="*/ 676 h 1305"/>
                <a:gd name="T32" fmla="*/ 0 w 3361"/>
                <a:gd name="T33" fmla="*/ 159 h 1305"/>
                <a:gd name="T34" fmla="*/ 11 w 3361"/>
                <a:gd name="T35" fmla="*/ 387 h 1305"/>
                <a:gd name="T36" fmla="*/ 11 w 3361"/>
                <a:gd name="T37" fmla="*/ 387 h 13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61"/>
                <a:gd name="T58" fmla="*/ 0 h 1305"/>
                <a:gd name="T59" fmla="*/ 3361 w 3361"/>
                <a:gd name="T60" fmla="*/ 1305 h 13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61" h="1305">
                  <a:moveTo>
                    <a:pt x="11" y="387"/>
                  </a:moveTo>
                  <a:lnTo>
                    <a:pt x="1467" y="988"/>
                  </a:lnTo>
                  <a:lnTo>
                    <a:pt x="1407" y="1305"/>
                  </a:lnTo>
                  <a:lnTo>
                    <a:pt x="1725" y="1181"/>
                  </a:lnTo>
                  <a:lnTo>
                    <a:pt x="1906" y="1097"/>
                  </a:lnTo>
                  <a:lnTo>
                    <a:pt x="1858" y="814"/>
                  </a:lnTo>
                  <a:lnTo>
                    <a:pt x="2320" y="609"/>
                  </a:lnTo>
                  <a:lnTo>
                    <a:pt x="2411" y="808"/>
                  </a:lnTo>
                  <a:lnTo>
                    <a:pt x="2358" y="1152"/>
                  </a:lnTo>
                  <a:lnTo>
                    <a:pt x="3006" y="792"/>
                  </a:lnTo>
                  <a:lnTo>
                    <a:pt x="3187" y="808"/>
                  </a:lnTo>
                  <a:lnTo>
                    <a:pt x="3361" y="428"/>
                  </a:lnTo>
                  <a:lnTo>
                    <a:pt x="3344" y="147"/>
                  </a:lnTo>
                  <a:lnTo>
                    <a:pt x="3114" y="0"/>
                  </a:lnTo>
                  <a:lnTo>
                    <a:pt x="1437" y="601"/>
                  </a:lnTo>
                  <a:lnTo>
                    <a:pt x="1311" y="676"/>
                  </a:lnTo>
                  <a:lnTo>
                    <a:pt x="0" y="159"/>
                  </a:lnTo>
                  <a:lnTo>
                    <a:pt x="11" y="387"/>
                  </a:lnTo>
                  <a:close/>
                </a:path>
              </a:pathLst>
            </a:custGeom>
            <a:solidFill>
              <a:srgbClr val="D1BA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3" name="Freeform 24"/>
            <p:cNvSpPr>
              <a:spLocks/>
            </p:cNvSpPr>
            <p:nvPr/>
          </p:nvSpPr>
          <p:spPr bwMode="auto">
            <a:xfrm>
              <a:off x="3330" y="1551"/>
              <a:ext cx="3590" cy="1747"/>
            </a:xfrm>
            <a:custGeom>
              <a:avLst/>
              <a:gdLst>
                <a:gd name="T0" fmla="*/ 0 w 3590"/>
                <a:gd name="T1" fmla="*/ 436 h 1747"/>
                <a:gd name="T2" fmla="*/ 1792 w 3590"/>
                <a:gd name="T3" fmla="*/ 0 h 1747"/>
                <a:gd name="T4" fmla="*/ 2748 w 3590"/>
                <a:gd name="T5" fmla="*/ 234 h 1747"/>
                <a:gd name="T6" fmla="*/ 1192 w 3590"/>
                <a:gd name="T7" fmla="*/ 664 h 1747"/>
                <a:gd name="T8" fmla="*/ 1552 w 3590"/>
                <a:gd name="T9" fmla="*/ 808 h 1747"/>
                <a:gd name="T10" fmla="*/ 3126 w 3590"/>
                <a:gd name="T11" fmla="*/ 367 h 1747"/>
                <a:gd name="T12" fmla="*/ 3286 w 3590"/>
                <a:gd name="T13" fmla="*/ 293 h 1747"/>
                <a:gd name="T14" fmla="*/ 3494 w 3590"/>
                <a:gd name="T15" fmla="*/ 422 h 1747"/>
                <a:gd name="T16" fmla="*/ 3585 w 3590"/>
                <a:gd name="T17" fmla="*/ 580 h 1747"/>
                <a:gd name="T18" fmla="*/ 3590 w 3590"/>
                <a:gd name="T19" fmla="*/ 1022 h 1747"/>
                <a:gd name="T20" fmla="*/ 3398 w 3590"/>
                <a:gd name="T21" fmla="*/ 1319 h 1747"/>
                <a:gd name="T22" fmla="*/ 3217 w 3590"/>
                <a:gd name="T23" fmla="*/ 1334 h 1747"/>
                <a:gd name="T24" fmla="*/ 3187 w 3590"/>
                <a:gd name="T25" fmla="*/ 1423 h 1747"/>
                <a:gd name="T26" fmla="*/ 3025 w 3590"/>
                <a:gd name="T27" fmla="*/ 1513 h 1747"/>
                <a:gd name="T28" fmla="*/ 2826 w 3590"/>
                <a:gd name="T29" fmla="*/ 1582 h 1747"/>
                <a:gd name="T30" fmla="*/ 2549 w 3590"/>
                <a:gd name="T31" fmla="*/ 1747 h 1747"/>
                <a:gd name="T32" fmla="*/ 2569 w 3590"/>
                <a:gd name="T33" fmla="*/ 1663 h 1747"/>
                <a:gd name="T34" fmla="*/ 2657 w 3590"/>
                <a:gd name="T35" fmla="*/ 1415 h 1747"/>
                <a:gd name="T36" fmla="*/ 3320 w 3590"/>
                <a:gd name="T37" fmla="*/ 1112 h 1747"/>
                <a:gd name="T38" fmla="*/ 3446 w 3590"/>
                <a:gd name="T39" fmla="*/ 933 h 1747"/>
                <a:gd name="T40" fmla="*/ 3411 w 3590"/>
                <a:gd name="T41" fmla="*/ 615 h 1747"/>
                <a:gd name="T42" fmla="*/ 3320 w 3590"/>
                <a:gd name="T43" fmla="*/ 556 h 1747"/>
                <a:gd name="T44" fmla="*/ 1654 w 3590"/>
                <a:gd name="T45" fmla="*/ 1085 h 1747"/>
                <a:gd name="T46" fmla="*/ 0 w 3590"/>
                <a:gd name="T47" fmla="*/ 436 h 1747"/>
                <a:gd name="T48" fmla="*/ 0 w 3590"/>
                <a:gd name="T49" fmla="*/ 436 h 17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90"/>
                <a:gd name="T76" fmla="*/ 0 h 1747"/>
                <a:gd name="T77" fmla="*/ 3590 w 3590"/>
                <a:gd name="T78" fmla="*/ 1747 h 17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90" h="1747">
                  <a:moveTo>
                    <a:pt x="0" y="436"/>
                  </a:moveTo>
                  <a:lnTo>
                    <a:pt x="1792" y="0"/>
                  </a:lnTo>
                  <a:lnTo>
                    <a:pt x="2748" y="234"/>
                  </a:lnTo>
                  <a:lnTo>
                    <a:pt x="1192" y="664"/>
                  </a:lnTo>
                  <a:lnTo>
                    <a:pt x="1552" y="808"/>
                  </a:lnTo>
                  <a:lnTo>
                    <a:pt x="3126" y="367"/>
                  </a:lnTo>
                  <a:lnTo>
                    <a:pt x="3286" y="293"/>
                  </a:lnTo>
                  <a:lnTo>
                    <a:pt x="3494" y="422"/>
                  </a:lnTo>
                  <a:lnTo>
                    <a:pt x="3585" y="580"/>
                  </a:lnTo>
                  <a:lnTo>
                    <a:pt x="3590" y="1022"/>
                  </a:lnTo>
                  <a:lnTo>
                    <a:pt x="3398" y="1319"/>
                  </a:lnTo>
                  <a:lnTo>
                    <a:pt x="3217" y="1334"/>
                  </a:lnTo>
                  <a:lnTo>
                    <a:pt x="3187" y="1423"/>
                  </a:lnTo>
                  <a:lnTo>
                    <a:pt x="3025" y="1513"/>
                  </a:lnTo>
                  <a:lnTo>
                    <a:pt x="2826" y="1582"/>
                  </a:lnTo>
                  <a:lnTo>
                    <a:pt x="2549" y="1747"/>
                  </a:lnTo>
                  <a:lnTo>
                    <a:pt x="2569" y="1663"/>
                  </a:lnTo>
                  <a:lnTo>
                    <a:pt x="2657" y="1415"/>
                  </a:lnTo>
                  <a:lnTo>
                    <a:pt x="3320" y="1112"/>
                  </a:lnTo>
                  <a:lnTo>
                    <a:pt x="3446" y="933"/>
                  </a:lnTo>
                  <a:lnTo>
                    <a:pt x="3411" y="615"/>
                  </a:lnTo>
                  <a:lnTo>
                    <a:pt x="3320" y="556"/>
                  </a:lnTo>
                  <a:lnTo>
                    <a:pt x="1654" y="1085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AE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4" name="Freeform 25"/>
            <p:cNvSpPr>
              <a:spLocks/>
            </p:cNvSpPr>
            <p:nvPr/>
          </p:nvSpPr>
          <p:spPr bwMode="auto">
            <a:xfrm>
              <a:off x="4900" y="3133"/>
              <a:ext cx="563" cy="364"/>
            </a:xfrm>
            <a:custGeom>
              <a:avLst/>
              <a:gdLst>
                <a:gd name="T0" fmla="*/ 0 w 563"/>
                <a:gd name="T1" fmla="*/ 316 h 364"/>
                <a:gd name="T2" fmla="*/ 373 w 563"/>
                <a:gd name="T3" fmla="*/ 275 h 364"/>
                <a:gd name="T4" fmla="*/ 354 w 563"/>
                <a:gd name="T5" fmla="*/ 364 h 364"/>
                <a:gd name="T6" fmla="*/ 522 w 563"/>
                <a:gd name="T7" fmla="*/ 289 h 364"/>
                <a:gd name="T8" fmla="*/ 563 w 563"/>
                <a:gd name="T9" fmla="*/ 0 h 364"/>
                <a:gd name="T10" fmla="*/ 0 w 563"/>
                <a:gd name="T11" fmla="*/ 316 h 364"/>
                <a:gd name="T12" fmla="*/ 0 w 563"/>
                <a:gd name="T13" fmla="*/ 316 h 3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3"/>
                <a:gd name="T22" fmla="*/ 0 h 364"/>
                <a:gd name="T23" fmla="*/ 563 w 563"/>
                <a:gd name="T24" fmla="*/ 364 h 3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3" h="364">
                  <a:moveTo>
                    <a:pt x="0" y="316"/>
                  </a:moveTo>
                  <a:lnTo>
                    <a:pt x="373" y="275"/>
                  </a:lnTo>
                  <a:lnTo>
                    <a:pt x="354" y="364"/>
                  </a:lnTo>
                  <a:lnTo>
                    <a:pt x="522" y="289"/>
                  </a:lnTo>
                  <a:lnTo>
                    <a:pt x="563" y="0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AE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5" name="Freeform 26"/>
            <p:cNvSpPr>
              <a:spLocks/>
            </p:cNvSpPr>
            <p:nvPr/>
          </p:nvSpPr>
          <p:spPr bwMode="auto">
            <a:xfrm>
              <a:off x="3141" y="1521"/>
              <a:ext cx="3694" cy="1492"/>
            </a:xfrm>
            <a:custGeom>
              <a:avLst/>
              <a:gdLst>
                <a:gd name="T0" fmla="*/ 30 w 3694"/>
                <a:gd name="T1" fmla="*/ 386 h 1492"/>
                <a:gd name="T2" fmla="*/ 0 w 3694"/>
                <a:gd name="T3" fmla="*/ 529 h 1492"/>
                <a:gd name="T4" fmla="*/ 327 w 3694"/>
                <a:gd name="T5" fmla="*/ 716 h 1492"/>
                <a:gd name="T6" fmla="*/ 368 w 3694"/>
                <a:gd name="T7" fmla="*/ 891 h 1492"/>
                <a:gd name="T8" fmla="*/ 377 w 3694"/>
                <a:gd name="T9" fmla="*/ 1044 h 1492"/>
                <a:gd name="T10" fmla="*/ 336 w 3694"/>
                <a:gd name="T11" fmla="*/ 1221 h 1492"/>
                <a:gd name="T12" fmla="*/ 439 w 3694"/>
                <a:gd name="T13" fmla="*/ 1068 h 1492"/>
                <a:gd name="T14" fmla="*/ 491 w 3694"/>
                <a:gd name="T15" fmla="*/ 891 h 1492"/>
                <a:gd name="T16" fmla="*/ 480 w 3694"/>
                <a:gd name="T17" fmla="*/ 763 h 1492"/>
                <a:gd name="T18" fmla="*/ 1729 w 3694"/>
                <a:gd name="T19" fmla="*/ 1268 h 1492"/>
                <a:gd name="T20" fmla="*/ 3509 w 3694"/>
                <a:gd name="T21" fmla="*/ 586 h 1492"/>
                <a:gd name="T22" fmla="*/ 3561 w 3694"/>
                <a:gd name="T23" fmla="*/ 763 h 1492"/>
                <a:gd name="T24" fmla="*/ 3561 w 3694"/>
                <a:gd name="T25" fmla="*/ 963 h 1492"/>
                <a:gd name="T26" fmla="*/ 3438 w 3694"/>
                <a:gd name="T27" fmla="*/ 1138 h 1492"/>
                <a:gd name="T28" fmla="*/ 2853 w 3694"/>
                <a:gd name="T29" fmla="*/ 1415 h 1492"/>
                <a:gd name="T30" fmla="*/ 2823 w 3694"/>
                <a:gd name="T31" fmla="*/ 1492 h 1492"/>
                <a:gd name="T32" fmla="*/ 3500 w 3694"/>
                <a:gd name="T33" fmla="*/ 1197 h 1492"/>
                <a:gd name="T34" fmla="*/ 3633 w 3694"/>
                <a:gd name="T35" fmla="*/ 1091 h 1492"/>
                <a:gd name="T36" fmla="*/ 3694 w 3694"/>
                <a:gd name="T37" fmla="*/ 916 h 1492"/>
                <a:gd name="T38" fmla="*/ 3674 w 3694"/>
                <a:gd name="T39" fmla="*/ 680 h 1492"/>
                <a:gd name="T40" fmla="*/ 3582 w 3694"/>
                <a:gd name="T41" fmla="*/ 551 h 1492"/>
                <a:gd name="T42" fmla="*/ 3489 w 3694"/>
                <a:gd name="T43" fmla="*/ 505 h 1492"/>
                <a:gd name="T44" fmla="*/ 3244 w 3694"/>
                <a:gd name="T45" fmla="*/ 633 h 1492"/>
                <a:gd name="T46" fmla="*/ 1770 w 3694"/>
                <a:gd name="T47" fmla="*/ 1032 h 1492"/>
                <a:gd name="T48" fmla="*/ 340 w 3694"/>
                <a:gd name="T49" fmla="*/ 525 h 1492"/>
                <a:gd name="T50" fmla="*/ 1688 w 3694"/>
                <a:gd name="T51" fmla="*/ 1115 h 1492"/>
                <a:gd name="T52" fmla="*/ 1688 w 3694"/>
                <a:gd name="T53" fmla="*/ 1174 h 1492"/>
                <a:gd name="T54" fmla="*/ 61 w 3694"/>
                <a:gd name="T55" fmla="*/ 492 h 1492"/>
                <a:gd name="T56" fmla="*/ 112 w 3694"/>
                <a:gd name="T57" fmla="*/ 433 h 1492"/>
                <a:gd name="T58" fmla="*/ 1923 w 3694"/>
                <a:gd name="T59" fmla="*/ 59 h 1492"/>
                <a:gd name="T60" fmla="*/ 2809 w 3694"/>
                <a:gd name="T61" fmla="*/ 246 h 1492"/>
                <a:gd name="T62" fmla="*/ 1873 w 3694"/>
                <a:gd name="T63" fmla="*/ 0 h 1492"/>
                <a:gd name="T64" fmla="*/ 30 w 3694"/>
                <a:gd name="T65" fmla="*/ 386 h 1492"/>
                <a:gd name="T66" fmla="*/ 30 w 3694"/>
                <a:gd name="T67" fmla="*/ 386 h 14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94"/>
                <a:gd name="T103" fmla="*/ 0 h 1492"/>
                <a:gd name="T104" fmla="*/ 3694 w 3694"/>
                <a:gd name="T105" fmla="*/ 1492 h 14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94" h="1492">
                  <a:moveTo>
                    <a:pt x="30" y="386"/>
                  </a:moveTo>
                  <a:lnTo>
                    <a:pt x="0" y="529"/>
                  </a:lnTo>
                  <a:lnTo>
                    <a:pt x="327" y="716"/>
                  </a:lnTo>
                  <a:lnTo>
                    <a:pt x="368" y="891"/>
                  </a:lnTo>
                  <a:lnTo>
                    <a:pt x="377" y="1044"/>
                  </a:lnTo>
                  <a:lnTo>
                    <a:pt x="336" y="1221"/>
                  </a:lnTo>
                  <a:lnTo>
                    <a:pt x="439" y="1068"/>
                  </a:lnTo>
                  <a:lnTo>
                    <a:pt x="491" y="891"/>
                  </a:lnTo>
                  <a:lnTo>
                    <a:pt x="480" y="763"/>
                  </a:lnTo>
                  <a:lnTo>
                    <a:pt x="1729" y="1268"/>
                  </a:lnTo>
                  <a:lnTo>
                    <a:pt x="3509" y="586"/>
                  </a:lnTo>
                  <a:lnTo>
                    <a:pt x="3561" y="763"/>
                  </a:lnTo>
                  <a:lnTo>
                    <a:pt x="3561" y="963"/>
                  </a:lnTo>
                  <a:lnTo>
                    <a:pt x="3438" y="1138"/>
                  </a:lnTo>
                  <a:lnTo>
                    <a:pt x="2853" y="1415"/>
                  </a:lnTo>
                  <a:lnTo>
                    <a:pt x="2823" y="1492"/>
                  </a:lnTo>
                  <a:lnTo>
                    <a:pt x="3500" y="1197"/>
                  </a:lnTo>
                  <a:lnTo>
                    <a:pt x="3633" y="1091"/>
                  </a:lnTo>
                  <a:lnTo>
                    <a:pt x="3694" y="916"/>
                  </a:lnTo>
                  <a:lnTo>
                    <a:pt x="3674" y="680"/>
                  </a:lnTo>
                  <a:lnTo>
                    <a:pt x="3582" y="551"/>
                  </a:lnTo>
                  <a:lnTo>
                    <a:pt x="3489" y="505"/>
                  </a:lnTo>
                  <a:lnTo>
                    <a:pt x="3244" y="633"/>
                  </a:lnTo>
                  <a:lnTo>
                    <a:pt x="1770" y="1032"/>
                  </a:lnTo>
                  <a:lnTo>
                    <a:pt x="340" y="525"/>
                  </a:lnTo>
                  <a:lnTo>
                    <a:pt x="1688" y="1115"/>
                  </a:lnTo>
                  <a:lnTo>
                    <a:pt x="1688" y="1174"/>
                  </a:lnTo>
                  <a:lnTo>
                    <a:pt x="61" y="492"/>
                  </a:lnTo>
                  <a:lnTo>
                    <a:pt x="112" y="433"/>
                  </a:lnTo>
                  <a:lnTo>
                    <a:pt x="1923" y="59"/>
                  </a:lnTo>
                  <a:lnTo>
                    <a:pt x="2809" y="246"/>
                  </a:lnTo>
                  <a:lnTo>
                    <a:pt x="1873" y="0"/>
                  </a:lnTo>
                  <a:lnTo>
                    <a:pt x="30" y="3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6" name="Freeform 27"/>
            <p:cNvSpPr>
              <a:spLocks/>
            </p:cNvSpPr>
            <p:nvPr/>
          </p:nvSpPr>
          <p:spPr bwMode="auto">
            <a:xfrm>
              <a:off x="3154" y="2518"/>
              <a:ext cx="2279" cy="1323"/>
            </a:xfrm>
            <a:custGeom>
              <a:avLst/>
              <a:gdLst>
                <a:gd name="T0" fmla="*/ 385 w 2279"/>
                <a:gd name="T1" fmla="*/ 0 h 1323"/>
                <a:gd name="T2" fmla="*/ 33 w 2279"/>
                <a:gd name="T3" fmla="*/ 145 h 1323"/>
                <a:gd name="T4" fmla="*/ 0 w 2279"/>
                <a:gd name="T5" fmla="*/ 291 h 1323"/>
                <a:gd name="T6" fmla="*/ 1734 w 2279"/>
                <a:gd name="T7" fmla="*/ 1323 h 1323"/>
                <a:gd name="T8" fmla="*/ 2213 w 2279"/>
                <a:gd name="T9" fmla="*/ 1049 h 1323"/>
                <a:gd name="T10" fmla="*/ 2279 w 2279"/>
                <a:gd name="T11" fmla="*/ 863 h 1323"/>
                <a:gd name="T12" fmla="*/ 1746 w 2279"/>
                <a:gd name="T13" fmla="*/ 1102 h 1323"/>
                <a:gd name="T14" fmla="*/ 540 w 2279"/>
                <a:gd name="T15" fmla="*/ 466 h 1323"/>
                <a:gd name="T16" fmla="*/ 1686 w 2279"/>
                <a:gd name="T17" fmla="*/ 1146 h 1323"/>
                <a:gd name="T18" fmla="*/ 1712 w 2279"/>
                <a:gd name="T19" fmla="*/ 1246 h 1323"/>
                <a:gd name="T20" fmla="*/ 106 w 2279"/>
                <a:gd name="T21" fmla="*/ 291 h 1323"/>
                <a:gd name="T22" fmla="*/ 92 w 2279"/>
                <a:gd name="T23" fmla="*/ 206 h 1323"/>
                <a:gd name="T24" fmla="*/ 380 w 2279"/>
                <a:gd name="T25" fmla="*/ 76 h 1323"/>
                <a:gd name="T26" fmla="*/ 385 w 2279"/>
                <a:gd name="T27" fmla="*/ 0 h 1323"/>
                <a:gd name="T28" fmla="*/ 385 w 2279"/>
                <a:gd name="T29" fmla="*/ 0 h 13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79"/>
                <a:gd name="T46" fmla="*/ 0 h 1323"/>
                <a:gd name="T47" fmla="*/ 2279 w 2279"/>
                <a:gd name="T48" fmla="*/ 1323 h 13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79" h="1323">
                  <a:moveTo>
                    <a:pt x="385" y="0"/>
                  </a:moveTo>
                  <a:lnTo>
                    <a:pt x="33" y="145"/>
                  </a:lnTo>
                  <a:lnTo>
                    <a:pt x="0" y="291"/>
                  </a:lnTo>
                  <a:lnTo>
                    <a:pt x="1734" y="1323"/>
                  </a:lnTo>
                  <a:lnTo>
                    <a:pt x="2213" y="1049"/>
                  </a:lnTo>
                  <a:lnTo>
                    <a:pt x="2279" y="863"/>
                  </a:lnTo>
                  <a:lnTo>
                    <a:pt x="1746" y="1102"/>
                  </a:lnTo>
                  <a:lnTo>
                    <a:pt x="540" y="466"/>
                  </a:lnTo>
                  <a:lnTo>
                    <a:pt x="1686" y="1146"/>
                  </a:lnTo>
                  <a:lnTo>
                    <a:pt x="1712" y="1246"/>
                  </a:lnTo>
                  <a:lnTo>
                    <a:pt x="106" y="291"/>
                  </a:lnTo>
                  <a:lnTo>
                    <a:pt x="92" y="206"/>
                  </a:lnTo>
                  <a:lnTo>
                    <a:pt x="380" y="76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7" name="Freeform 28"/>
            <p:cNvSpPr>
              <a:spLocks/>
            </p:cNvSpPr>
            <p:nvPr/>
          </p:nvSpPr>
          <p:spPr bwMode="auto">
            <a:xfrm>
              <a:off x="3557" y="2671"/>
              <a:ext cx="1906" cy="806"/>
            </a:xfrm>
            <a:custGeom>
              <a:avLst/>
              <a:gdLst>
                <a:gd name="T0" fmla="*/ 0 w 1906"/>
                <a:gd name="T1" fmla="*/ 114 h 806"/>
                <a:gd name="T2" fmla="*/ 1302 w 1906"/>
                <a:gd name="T3" fmla="*/ 806 h 806"/>
                <a:gd name="T4" fmla="*/ 1906 w 1906"/>
                <a:gd name="T5" fmla="*/ 521 h 806"/>
                <a:gd name="T6" fmla="*/ 1906 w 1906"/>
                <a:gd name="T7" fmla="*/ 462 h 806"/>
                <a:gd name="T8" fmla="*/ 1444 w 1906"/>
                <a:gd name="T9" fmla="*/ 666 h 806"/>
                <a:gd name="T10" fmla="*/ 1510 w 1906"/>
                <a:gd name="T11" fmla="*/ 497 h 806"/>
                <a:gd name="T12" fmla="*/ 1743 w 1906"/>
                <a:gd name="T13" fmla="*/ 389 h 806"/>
                <a:gd name="T14" fmla="*/ 1491 w 1906"/>
                <a:gd name="T15" fmla="*/ 421 h 806"/>
                <a:gd name="T16" fmla="*/ 1476 w 1906"/>
                <a:gd name="T17" fmla="*/ 236 h 806"/>
                <a:gd name="T18" fmla="*/ 1391 w 1906"/>
                <a:gd name="T19" fmla="*/ 30 h 806"/>
                <a:gd name="T20" fmla="*/ 1331 w 1906"/>
                <a:gd name="T21" fmla="*/ 77 h 806"/>
                <a:gd name="T22" fmla="*/ 1403 w 1906"/>
                <a:gd name="T23" fmla="*/ 236 h 806"/>
                <a:gd name="T24" fmla="*/ 796 w 1906"/>
                <a:gd name="T25" fmla="*/ 0 h 806"/>
                <a:gd name="T26" fmla="*/ 1403 w 1906"/>
                <a:gd name="T27" fmla="*/ 344 h 806"/>
                <a:gd name="T28" fmla="*/ 1421 w 1906"/>
                <a:gd name="T29" fmla="*/ 448 h 806"/>
                <a:gd name="T30" fmla="*/ 1373 w 1906"/>
                <a:gd name="T31" fmla="*/ 576 h 806"/>
                <a:gd name="T32" fmla="*/ 430 w 1906"/>
                <a:gd name="T33" fmla="*/ 153 h 806"/>
                <a:gd name="T34" fmla="*/ 1368 w 1906"/>
                <a:gd name="T35" fmla="*/ 643 h 806"/>
                <a:gd name="T36" fmla="*/ 1302 w 1906"/>
                <a:gd name="T37" fmla="*/ 745 h 806"/>
                <a:gd name="T38" fmla="*/ 0 w 1906"/>
                <a:gd name="T39" fmla="*/ 114 h 806"/>
                <a:gd name="T40" fmla="*/ 0 w 1906"/>
                <a:gd name="T41" fmla="*/ 114 h 8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6"/>
                <a:gd name="T64" fmla="*/ 0 h 806"/>
                <a:gd name="T65" fmla="*/ 1906 w 1906"/>
                <a:gd name="T66" fmla="*/ 806 h 8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6" h="806">
                  <a:moveTo>
                    <a:pt x="0" y="114"/>
                  </a:moveTo>
                  <a:lnTo>
                    <a:pt x="1302" y="806"/>
                  </a:lnTo>
                  <a:lnTo>
                    <a:pt x="1906" y="521"/>
                  </a:lnTo>
                  <a:lnTo>
                    <a:pt x="1906" y="462"/>
                  </a:lnTo>
                  <a:lnTo>
                    <a:pt x="1444" y="666"/>
                  </a:lnTo>
                  <a:lnTo>
                    <a:pt x="1510" y="497"/>
                  </a:lnTo>
                  <a:lnTo>
                    <a:pt x="1743" y="389"/>
                  </a:lnTo>
                  <a:lnTo>
                    <a:pt x="1491" y="421"/>
                  </a:lnTo>
                  <a:lnTo>
                    <a:pt x="1476" y="236"/>
                  </a:lnTo>
                  <a:lnTo>
                    <a:pt x="1391" y="30"/>
                  </a:lnTo>
                  <a:lnTo>
                    <a:pt x="1331" y="77"/>
                  </a:lnTo>
                  <a:lnTo>
                    <a:pt x="1403" y="236"/>
                  </a:lnTo>
                  <a:lnTo>
                    <a:pt x="796" y="0"/>
                  </a:lnTo>
                  <a:lnTo>
                    <a:pt x="1403" y="344"/>
                  </a:lnTo>
                  <a:lnTo>
                    <a:pt x="1421" y="448"/>
                  </a:lnTo>
                  <a:lnTo>
                    <a:pt x="1373" y="576"/>
                  </a:lnTo>
                  <a:lnTo>
                    <a:pt x="430" y="153"/>
                  </a:lnTo>
                  <a:lnTo>
                    <a:pt x="1368" y="643"/>
                  </a:lnTo>
                  <a:lnTo>
                    <a:pt x="1302" y="74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8" name="Freeform 29"/>
            <p:cNvSpPr>
              <a:spLocks/>
            </p:cNvSpPr>
            <p:nvPr/>
          </p:nvSpPr>
          <p:spPr bwMode="auto">
            <a:xfrm>
              <a:off x="5147" y="2363"/>
              <a:ext cx="1334" cy="2014"/>
            </a:xfrm>
            <a:custGeom>
              <a:avLst/>
              <a:gdLst>
                <a:gd name="T0" fmla="*/ 0 w 1334"/>
                <a:gd name="T1" fmla="*/ 522 h 2014"/>
                <a:gd name="T2" fmla="*/ 494 w 1334"/>
                <a:gd name="T3" fmla="*/ 353 h 2014"/>
                <a:gd name="T4" fmla="*/ 1334 w 1334"/>
                <a:gd name="T5" fmla="*/ 0 h 2014"/>
                <a:gd name="T6" fmla="*/ 753 w 1334"/>
                <a:gd name="T7" fmla="*/ 338 h 2014"/>
                <a:gd name="T8" fmla="*/ 853 w 1334"/>
                <a:gd name="T9" fmla="*/ 477 h 2014"/>
                <a:gd name="T10" fmla="*/ 853 w 1334"/>
                <a:gd name="T11" fmla="*/ 644 h 2014"/>
                <a:gd name="T12" fmla="*/ 773 w 1334"/>
                <a:gd name="T13" fmla="*/ 927 h 2014"/>
                <a:gd name="T14" fmla="*/ 666 w 1334"/>
                <a:gd name="T15" fmla="*/ 1234 h 2014"/>
                <a:gd name="T16" fmla="*/ 661 w 1334"/>
                <a:gd name="T17" fmla="*/ 1401 h 2014"/>
                <a:gd name="T18" fmla="*/ 760 w 1334"/>
                <a:gd name="T19" fmla="*/ 1653 h 2014"/>
                <a:gd name="T20" fmla="*/ 613 w 1334"/>
                <a:gd name="T21" fmla="*/ 1456 h 2014"/>
                <a:gd name="T22" fmla="*/ 593 w 1334"/>
                <a:gd name="T23" fmla="*/ 1240 h 2014"/>
                <a:gd name="T24" fmla="*/ 707 w 1334"/>
                <a:gd name="T25" fmla="*/ 882 h 2014"/>
                <a:gd name="T26" fmla="*/ 794 w 1334"/>
                <a:gd name="T27" fmla="*/ 621 h 2014"/>
                <a:gd name="T28" fmla="*/ 661 w 1334"/>
                <a:gd name="T29" fmla="*/ 347 h 2014"/>
                <a:gd name="T30" fmla="*/ 293 w 1334"/>
                <a:gd name="T31" fmla="*/ 507 h 2014"/>
                <a:gd name="T32" fmla="*/ 327 w 1334"/>
                <a:gd name="T33" fmla="*/ 591 h 2014"/>
                <a:gd name="T34" fmla="*/ 354 w 1334"/>
                <a:gd name="T35" fmla="*/ 805 h 2014"/>
                <a:gd name="T36" fmla="*/ 320 w 1334"/>
                <a:gd name="T37" fmla="*/ 1049 h 2014"/>
                <a:gd name="T38" fmla="*/ 267 w 1334"/>
                <a:gd name="T39" fmla="*/ 1287 h 2014"/>
                <a:gd name="T40" fmla="*/ 247 w 1334"/>
                <a:gd name="T41" fmla="*/ 1531 h 2014"/>
                <a:gd name="T42" fmla="*/ 307 w 1334"/>
                <a:gd name="T43" fmla="*/ 1770 h 2014"/>
                <a:gd name="T44" fmla="*/ 446 w 1334"/>
                <a:gd name="T45" fmla="*/ 2014 h 2014"/>
                <a:gd name="T46" fmla="*/ 300 w 1334"/>
                <a:gd name="T47" fmla="*/ 1914 h 2014"/>
                <a:gd name="T48" fmla="*/ 201 w 1334"/>
                <a:gd name="T49" fmla="*/ 1653 h 2014"/>
                <a:gd name="T50" fmla="*/ 179 w 1334"/>
                <a:gd name="T51" fmla="*/ 1364 h 2014"/>
                <a:gd name="T52" fmla="*/ 254 w 1334"/>
                <a:gd name="T53" fmla="*/ 988 h 2014"/>
                <a:gd name="T54" fmla="*/ 281 w 1334"/>
                <a:gd name="T55" fmla="*/ 760 h 2014"/>
                <a:gd name="T56" fmla="*/ 179 w 1334"/>
                <a:gd name="T57" fmla="*/ 538 h 2014"/>
                <a:gd name="T58" fmla="*/ 0 w 1334"/>
                <a:gd name="T59" fmla="*/ 522 h 2014"/>
                <a:gd name="T60" fmla="*/ 0 w 1334"/>
                <a:gd name="T61" fmla="*/ 522 h 20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34"/>
                <a:gd name="T94" fmla="*/ 0 h 2014"/>
                <a:gd name="T95" fmla="*/ 1334 w 1334"/>
                <a:gd name="T96" fmla="*/ 2014 h 20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34" h="2014">
                  <a:moveTo>
                    <a:pt x="0" y="522"/>
                  </a:moveTo>
                  <a:lnTo>
                    <a:pt x="494" y="353"/>
                  </a:lnTo>
                  <a:lnTo>
                    <a:pt x="1334" y="0"/>
                  </a:lnTo>
                  <a:lnTo>
                    <a:pt x="753" y="338"/>
                  </a:lnTo>
                  <a:lnTo>
                    <a:pt x="853" y="477"/>
                  </a:lnTo>
                  <a:lnTo>
                    <a:pt x="853" y="644"/>
                  </a:lnTo>
                  <a:lnTo>
                    <a:pt x="773" y="927"/>
                  </a:lnTo>
                  <a:lnTo>
                    <a:pt x="666" y="1234"/>
                  </a:lnTo>
                  <a:lnTo>
                    <a:pt x="661" y="1401"/>
                  </a:lnTo>
                  <a:lnTo>
                    <a:pt x="760" y="1653"/>
                  </a:lnTo>
                  <a:lnTo>
                    <a:pt x="613" y="1456"/>
                  </a:lnTo>
                  <a:lnTo>
                    <a:pt x="593" y="1240"/>
                  </a:lnTo>
                  <a:lnTo>
                    <a:pt x="707" y="882"/>
                  </a:lnTo>
                  <a:lnTo>
                    <a:pt x="794" y="621"/>
                  </a:lnTo>
                  <a:lnTo>
                    <a:pt x="661" y="347"/>
                  </a:lnTo>
                  <a:lnTo>
                    <a:pt x="293" y="507"/>
                  </a:lnTo>
                  <a:lnTo>
                    <a:pt x="327" y="591"/>
                  </a:lnTo>
                  <a:lnTo>
                    <a:pt x="354" y="805"/>
                  </a:lnTo>
                  <a:lnTo>
                    <a:pt x="320" y="1049"/>
                  </a:lnTo>
                  <a:lnTo>
                    <a:pt x="267" y="1287"/>
                  </a:lnTo>
                  <a:lnTo>
                    <a:pt x="247" y="1531"/>
                  </a:lnTo>
                  <a:lnTo>
                    <a:pt x="307" y="1770"/>
                  </a:lnTo>
                  <a:lnTo>
                    <a:pt x="446" y="2014"/>
                  </a:lnTo>
                  <a:lnTo>
                    <a:pt x="300" y="1914"/>
                  </a:lnTo>
                  <a:lnTo>
                    <a:pt x="201" y="1653"/>
                  </a:lnTo>
                  <a:lnTo>
                    <a:pt x="179" y="1364"/>
                  </a:lnTo>
                  <a:lnTo>
                    <a:pt x="254" y="988"/>
                  </a:lnTo>
                  <a:lnTo>
                    <a:pt x="281" y="760"/>
                  </a:lnTo>
                  <a:lnTo>
                    <a:pt x="179" y="538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09" name="Freeform 30"/>
            <p:cNvSpPr>
              <a:spLocks/>
            </p:cNvSpPr>
            <p:nvPr/>
          </p:nvSpPr>
          <p:spPr bwMode="auto">
            <a:xfrm>
              <a:off x="5561" y="3902"/>
              <a:ext cx="346" cy="475"/>
            </a:xfrm>
            <a:custGeom>
              <a:avLst/>
              <a:gdLst>
                <a:gd name="T0" fmla="*/ 32 w 346"/>
                <a:gd name="T1" fmla="*/ 475 h 475"/>
                <a:gd name="T2" fmla="*/ 0 w 346"/>
                <a:gd name="T3" fmla="*/ 222 h 475"/>
                <a:gd name="T4" fmla="*/ 87 w 346"/>
                <a:gd name="T5" fmla="*/ 0 h 475"/>
                <a:gd name="T6" fmla="*/ 167 w 346"/>
                <a:gd name="T7" fmla="*/ 9 h 475"/>
                <a:gd name="T8" fmla="*/ 346 w 346"/>
                <a:gd name="T9" fmla="*/ 114 h 475"/>
                <a:gd name="T10" fmla="*/ 133 w 346"/>
                <a:gd name="T11" fmla="*/ 92 h 475"/>
                <a:gd name="T12" fmla="*/ 59 w 346"/>
                <a:gd name="T13" fmla="*/ 231 h 475"/>
                <a:gd name="T14" fmla="*/ 32 w 346"/>
                <a:gd name="T15" fmla="*/ 475 h 475"/>
                <a:gd name="T16" fmla="*/ 32 w 346"/>
                <a:gd name="T17" fmla="*/ 475 h 4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6"/>
                <a:gd name="T28" fmla="*/ 0 h 475"/>
                <a:gd name="T29" fmla="*/ 346 w 346"/>
                <a:gd name="T30" fmla="*/ 475 h 4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6" h="475">
                  <a:moveTo>
                    <a:pt x="32" y="475"/>
                  </a:moveTo>
                  <a:lnTo>
                    <a:pt x="0" y="222"/>
                  </a:lnTo>
                  <a:lnTo>
                    <a:pt x="87" y="0"/>
                  </a:lnTo>
                  <a:lnTo>
                    <a:pt x="167" y="9"/>
                  </a:lnTo>
                  <a:lnTo>
                    <a:pt x="346" y="114"/>
                  </a:lnTo>
                  <a:lnTo>
                    <a:pt x="133" y="92"/>
                  </a:lnTo>
                  <a:lnTo>
                    <a:pt x="59" y="231"/>
                  </a:lnTo>
                  <a:lnTo>
                    <a:pt x="32" y="4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10" name="Freeform 31"/>
            <p:cNvSpPr>
              <a:spLocks/>
            </p:cNvSpPr>
            <p:nvPr/>
          </p:nvSpPr>
          <p:spPr bwMode="auto">
            <a:xfrm>
              <a:off x="5854" y="1867"/>
              <a:ext cx="1093" cy="1492"/>
            </a:xfrm>
            <a:custGeom>
              <a:avLst/>
              <a:gdLst>
                <a:gd name="T0" fmla="*/ 80 w 1093"/>
                <a:gd name="T1" fmla="*/ 1309 h 1492"/>
                <a:gd name="T2" fmla="*/ 693 w 1093"/>
                <a:gd name="T3" fmla="*/ 987 h 1492"/>
                <a:gd name="T4" fmla="*/ 837 w 1093"/>
                <a:gd name="T5" fmla="*/ 969 h 1492"/>
                <a:gd name="T6" fmla="*/ 940 w 1093"/>
                <a:gd name="T7" fmla="*/ 857 h 1492"/>
                <a:gd name="T8" fmla="*/ 1034 w 1093"/>
                <a:gd name="T9" fmla="*/ 590 h 1492"/>
                <a:gd name="T10" fmla="*/ 993 w 1093"/>
                <a:gd name="T11" fmla="*/ 222 h 1492"/>
                <a:gd name="T12" fmla="*/ 842 w 1093"/>
                <a:gd name="T13" fmla="*/ 71 h 1492"/>
                <a:gd name="T14" fmla="*/ 576 w 1093"/>
                <a:gd name="T15" fmla="*/ 171 h 1492"/>
                <a:gd name="T16" fmla="*/ 796 w 1093"/>
                <a:gd name="T17" fmla="*/ 0 h 1492"/>
                <a:gd name="T18" fmla="*/ 940 w 1093"/>
                <a:gd name="T19" fmla="*/ 55 h 1492"/>
                <a:gd name="T20" fmla="*/ 1061 w 1093"/>
                <a:gd name="T21" fmla="*/ 207 h 1492"/>
                <a:gd name="T22" fmla="*/ 1093 w 1093"/>
                <a:gd name="T23" fmla="*/ 513 h 1492"/>
                <a:gd name="T24" fmla="*/ 1080 w 1093"/>
                <a:gd name="T25" fmla="*/ 727 h 1492"/>
                <a:gd name="T26" fmla="*/ 956 w 1093"/>
                <a:gd name="T27" fmla="*/ 997 h 1492"/>
                <a:gd name="T28" fmla="*/ 874 w 1093"/>
                <a:gd name="T29" fmla="*/ 1054 h 1492"/>
                <a:gd name="T30" fmla="*/ 727 w 1093"/>
                <a:gd name="T31" fmla="*/ 1048 h 1492"/>
                <a:gd name="T32" fmla="*/ 0 w 1093"/>
                <a:gd name="T33" fmla="*/ 1492 h 1492"/>
                <a:gd name="T34" fmla="*/ 80 w 1093"/>
                <a:gd name="T35" fmla="*/ 1309 h 1492"/>
                <a:gd name="T36" fmla="*/ 80 w 1093"/>
                <a:gd name="T37" fmla="*/ 1309 h 1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3"/>
                <a:gd name="T58" fmla="*/ 0 h 1492"/>
                <a:gd name="T59" fmla="*/ 1093 w 1093"/>
                <a:gd name="T60" fmla="*/ 1492 h 1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3" h="1492">
                  <a:moveTo>
                    <a:pt x="80" y="1309"/>
                  </a:moveTo>
                  <a:lnTo>
                    <a:pt x="693" y="987"/>
                  </a:lnTo>
                  <a:lnTo>
                    <a:pt x="837" y="969"/>
                  </a:lnTo>
                  <a:lnTo>
                    <a:pt x="940" y="857"/>
                  </a:lnTo>
                  <a:lnTo>
                    <a:pt x="1034" y="590"/>
                  </a:lnTo>
                  <a:lnTo>
                    <a:pt x="993" y="222"/>
                  </a:lnTo>
                  <a:lnTo>
                    <a:pt x="842" y="71"/>
                  </a:lnTo>
                  <a:lnTo>
                    <a:pt x="576" y="171"/>
                  </a:lnTo>
                  <a:lnTo>
                    <a:pt x="796" y="0"/>
                  </a:lnTo>
                  <a:lnTo>
                    <a:pt x="940" y="55"/>
                  </a:lnTo>
                  <a:lnTo>
                    <a:pt x="1061" y="207"/>
                  </a:lnTo>
                  <a:lnTo>
                    <a:pt x="1093" y="513"/>
                  </a:lnTo>
                  <a:lnTo>
                    <a:pt x="1080" y="727"/>
                  </a:lnTo>
                  <a:lnTo>
                    <a:pt x="956" y="997"/>
                  </a:lnTo>
                  <a:lnTo>
                    <a:pt x="874" y="1054"/>
                  </a:lnTo>
                  <a:lnTo>
                    <a:pt x="727" y="1048"/>
                  </a:lnTo>
                  <a:lnTo>
                    <a:pt x="0" y="1492"/>
                  </a:lnTo>
                  <a:lnTo>
                    <a:pt x="80" y="13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11" name="Freeform 32"/>
            <p:cNvSpPr>
              <a:spLocks/>
            </p:cNvSpPr>
            <p:nvPr/>
          </p:nvSpPr>
          <p:spPr bwMode="auto">
            <a:xfrm>
              <a:off x="4307" y="1779"/>
              <a:ext cx="2196" cy="623"/>
            </a:xfrm>
            <a:custGeom>
              <a:avLst/>
              <a:gdLst>
                <a:gd name="T0" fmla="*/ 2196 w 2196"/>
                <a:gd name="T1" fmla="*/ 135 h 623"/>
                <a:gd name="T2" fmla="*/ 1837 w 2196"/>
                <a:gd name="T3" fmla="*/ 65 h 623"/>
                <a:gd name="T4" fmla="*/ 1771 w 2196"/>
                <a:gd name="T5" fmla="*/ 6 h 623"/>
                <a:gd name="T6" fmla="*/ 1673 w 2196"/>
                <a:gd name="T7" fmla="*/ 0 h 623"/>
                <a:gd name="T8" fmla="*/ 0 w 2196"/>
                <a:gd name="T9" fmla="*/ 426 h 623"/>
                <a:gd name="T10" fmla="*/ 542 w 2196"/>
                <a:gd name="T11" fmla="*/ 623 h 623"/>
                <a:gd name="T12" fmla="*/ 1959 w 2196"/>
                <a:gd name="T13" fmla="*/ 212 h 623"/>
                <a:gd name="T14" fmla="*/ 520 w 2196"/>
                <a:gd name="T15" fmla="*/ 532 h 623"/>
                <a:gd name="T16" fmla="*/ 373 w 2196"/>
                <a:gd name="T17" fmla="*/ 422 h 623"/>
                <a:gd name="T18" fmla="*/ 1684 w 2196"/>
                <a:gd name="T19" fmla="*/ 59 h 623"/>
                <a:gd name="T20" fmla="*/ 1776 w 2196"/>
                <a:gd name="T21" fmla="*/ 88 h 623"/>
                <a:gd name="T22" fmla="*/ 2196 w 2196"/>
                <a:gd name="T23" fmla="*/ 135 h 623"/>
                <a:gd name="T24" fmla="*/ 2196 w 2196"/>
                <a:gd name="T25" fmla="*/ 135 h 6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96"/>
                <a:gd name="T40" fmla="*/ 0 h 623"/>
                <a:gd name="T41" fmla="*/ 2196 w 2196"/>
                <a:gd name="T42" fmla="*/ 623 h 6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96" h="623">
                  <a:moveTo>
                    <a:pt x="2196" y="135"/>
                  </a:moveTo>
                  <a:lnTo>
                    <a:pt x="1837" y="65"/>
                  </a:lnTo>
                  <a:lnTo>
                    <a:pt x="1771" y="6"/>
                  </a:lnTo>
                  <a:lnTo>
                    <a:pt x="1673" y="0"/>
                  </a:lnTo>
                  <a:lnTo>
                    <a:pt x="0" y="426"/>
                  </a:lnTo>
                  <a:lnTo>
                    <a:pt x="542" y="623"/>
                  </a:lnTo>
                  <a:lnTo>
                    <a:pt x="1959" y="212"/>
                  </a:lnTo>
                  <a:lnTo>
                    <a:pt x="520" y="532"/>
                  </a:lnTo>
                  <a:lnTo>
                    <a:pt x="373" y="422"/>
                  </a:lnTo>
                  <a:lnTo>
                    <a:pt x="1684" y="59"/>
                  </a:lnTo>
                  <a:lnTo>
                    <a:pt x="1776" y="88"/>
                  </a:lnTo>
                  <a:lnTo>
                    <a:pt x="2196" y="1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0" y="836613"/>
            <a:ext cx="3276600" cy="4176712"/>
            <a:chOff x="4581" y="12294"/>
            <a:chExt cx="2865" cy="2850"/>
          </a:xfrm>
        </p:grpSpPr>
        <p:sp>
          <p:nvSpPr>
            <p:cNvPr id="19463" name="AutoShape 34"/>
            <p:cNvSpPr>
              <a:spLocks noChangeAspect="1" noChangeArrowheads="1"/>
            </p:cNvSpPr>
            <p:nvPr/>
          </p:nvSpPr>
          <p:spPr bwMode="auto">
            <a:xfrm>
              <a:off x="4581" y="12294"/>
              <a:ext cx="2865" cy="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4" name="Freeform 35"/>
            <p:cNvSpPr>
              <a:spLocks/>
            </p:cNvSpPr>
            <p:nvPr/>
          </p:nvSpPr>
          <p:spPr bwMode="auto">
            <a:xfrm>
              <a:off x="4581" y="12294"/>
              <a:ext cx="2865" cy="2850"/>
            </a:xfrm>
            <a:custGeom>
              <a:avLst/>
              <a:gdLst>
                <a:gd name="T0" fmla="*/ 2020 w 2865"/>
                <a:gd name="T1" fmla="*/ 1495 h 2850"/>
                <a:gd name="T2" fmla="*/ 2865 w 2865"/>
                <a:gd name="T3" fmla="*/ 1254 h 2850"/>
                <a:gd name="T4" fmla="*/ 1977 w 2865"/>
                <a:gd name="T5" fmla="*/ 1218 h 2850"/>
                <a:gd name="T6" fmla="*/ 2615 w 2865"/>
                <a:gd name="T7" fmla="*/ 613 h 2850"/>
                <a:gd name="T8" fmla="*/ 1810 w 2865"/>
                <a:gd name="T9" fmla="*/ 992 h 2850"/>
                <a:gd name="T10" fmla="*/ 2094 w 2865"/>
                <a:gd name="T11" fmla="*/ 160 h 2850"/>
                <a:gd name="T12" fmla="*/ 1558 w 2865"/>
                <a:gd name="T13" fmla="*/ 870 h 2850"/>
                <a:gd name="T14" fmla="*/ 1426 w 2865"/>
                <a:gd name="T15" fmla="*/ 0 h 2850"/>
                <a:gd name="T16" fmla="*/ 1278 w 2865"/>
                <a:gd name="T17" fmla="*/ 892 h 2850"/>
                <a:gd name="T18" fmla="*/ 736 w 2865"/>
                <a:gd name="T19" fmla="*/ 183 h 2850"/>
                <a:gd name="T20" fmla="*/ 1028 w 2865"/>
                <a:gd name="T21" fmla="*/ 1022 h 2850"/>
                <a:gd name="T22" fmla="*/ 230 w 2865"/>
                <a:gd name="T23" fmla="*/ 651 h 2850"/>
                <a:gd name="T24" fmla="*/ 878 w 2865"/>
                <a:gd name="T25" fmla="*/ 1260 h 2850"/>
                <a:gd name="T26" fmla="*/ 0 w 2865"/>
                <a:gd name="T27" fmla="*/ 1300 h 2850"/>
                <a:gd name="T28" fmla="*/ 857 w 2865"/>
                <a:gd name="T29" fmla="*/ 1537 h 2850"/>
                <a:gd name="T30" fmla="*/ 98 w 2865"/>
                <a:gd name="T31" fmla="*/ 1980 h 2850"/>
                <a:gd name="T32" fmla="*/ 967 w 2865"/>
                <a:gd name="T33" fmla="*/ 1796 h 2850"/>
                <a:gd name="T34" fmla="*/ 499 w 2865"/>
                <a:gd name="T35" fmla="*/ 2541 h 2850"/>
                <a:gd name="T36" fmla="*/ 1185 w 2865"/>
                <a:gd name="T37" fmla="*/ 1973 h 2850"/>
                <a:gd name="T38" fmla="*/ 1114 w 2865"/>
                <a:gd name="T39" fmla="*/ 2850 h 2850"/>
                <a:gd name="T40" fmla="*/ 1459 w 2865"/>
                <a:gd name="T41" fmla="*/ 2029 h 2850"/>
                <a:gd name="T42" fmla="*/ 1801 w 2865"/>
                <a:gd name="T43" fmla="*/ 2838 h 2850"/>
                <a:gd name="T44" fmla="*/ 1726 w 2865"/>
                <a:gd name="T45" fmla="*/ 1951 h 2850"/>
                <a:gd name="T46" fmla="*/ 2406 w 2865"/>
                <a:gd name="T47" fmla="*/ 2509 h 2850"/>
                <a:gd name="T48" fmla="*/ 1929 w 2865"/>
                <a:gd name="T49" fmla="*/ 1759 h 2850"/>
                <a:gd name="T50" fmla="*/ 2790 w 2865"/>
                <a:gd name="T51" fmla="*/ 1937 h 2850"/>
                <a:gd name="T52" fmla="*/ 2020 w 2865"/>
                <a:gd name="T53" fmla="*/ 1495 h 28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65"/>
                <a:gd name="T82" fmla="*/ 0 h 2850"/>
                <a:gd name="T83" fmla="*/ 2865 w 2865"/>
                <a:gd name="T84" fmla="*/ 2850 h 285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65" h="2850">
                  <a:moveTo>
                    <a:pt x="2020" y="1495"/>
                  </a:moveTo>
                  <a:lnTo>
                    <a:pt x="2865" y="1254"/>
                  </a:lnTo>
                  <a:lnTo>
                    <a:pt x="1977" y="1218"/>
                  </a:lnTo>
                  <a:lnTo>
                    <a:pt x="2615" y="613"/>
                  </a:lnTo>
                  <a:lnTo>
                    <a:pt x="1810" y="992"/>
                  </a:lnTo>
                  <a:lnTo>
                    <a:pt x="2094" y="160"/>
                  </a:lnTo>
                  <a:lnTo>
                    <a:pt x="1558" y="870"/>
                  </a:lnTo>
                  <a:lnTo>
                    <a:pt x="1426" y="0"/>
                  </a:lnTo>
                  <a:lnTo>
                    <a:pt x="1278" y="892"/>
                  </a:lnTo>
                  <a:lnTo>
                    <a:pt x="736" y="183"/>
                  </a:lnTo>
                  <a:lnTo>
                    <a:pt x="1028" y="1022"/>
                  </a:lnTo>
                  <a:lnTo>
                    <a:pt x="230" y="651"/>
                  </a:lnTo>
                  <a:lnTo>
                    <a:pt x="878" y="1260"/>
                  </a:lnTo>
                  <a:lnTo>
                    <a:pt x="0" y="1300"/>
                  </a:lnTo>
                  <a:lnTo>
                    <a:pt x="857" y="1537"/>
                  </a:lnTo>
                  <a:lnTo>
                    <a:pt x="98" y="1980"/>
                  </a:lnTo>
                  <a:lnTo>
                    <a:pt x="967" y="1796"/>
                  </a:lnTo>
                  <a:lnTo>
                    <a:pt x="499" y="2541"/>
                  </a:lnTo>
                  <a:lnTo>
                    <a:pt x="1185" y="1973"/>
                  </a:lnTo>
                  <a:lnTo>
                    <a:pt x="1114" y="2850"/>
                  </a:lnTo>
                  <a:lnTo>
                    <a:pt x="1459" y="2029"/>
                  </a:lnTo>
                  <a:lnTo>
                    <a:pt x="1801" y="2838"/>
                  </a:lnTo>
                  <a:lnTo>
                    <a:pt x="1726" y="1951"/>
                  </a:lnTo>
                  <a:lnTo>
                    <a:pt x="2406" y="2509"/>
                  </a:lnTo>
                  <a:lnTo>
                    <a:pt x="1929" y="1759"/>
                  </a:lnTo>
                  <a:lnTo>
                    <a:pt x="2790" y="1937"/>
                  </a:lnTo>
                  <a:lnTo>
                    <a:pt x="2020" y="1495"/>
                  </a:lnTo>
                  <a:close/>
                </a:path>
              </a:pathLst>
            </a:custGeom>
            <a:solidFill>
              <a:srgbClr val="FFD8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5" name="Freeform 36"/>
            <p:cNvSpPr>
              <a:spLocks/>
            </p:cNvSpPr>
            <p:nvPr/>
          </p:nvSpPr>
          <p:spPr bwMode="auto">
            <a:xfrm>
              <a:off x="5997" y="13718"/>
              <a:ext cx="42" cy="41"/>
            </a:xfrm>
            <a:custGeom>
              <a:avLst/>
              <a:gdLst>
                <a:gd name="T0" fmla="*/ 22 w 42"/>
                <a:gd name="T1" fmla="*/ 41 h 41"/>
                <a:gd name="T2" fmla="*/ 17 w 42"/>
                <a:gd name="T3" fmla="*/ 30 h 41"/>
                <a:gd name="T4" fmla="*/ 11 w 42"/>
                <a:gd name="T5" fmla="*/ 38 h 41"/>
                <a:gd name="T6" fmla="*/ 13 w 42"/>
                <a:gd name="T7" fmla="*/ 28 h 41"/>
                <a:gd name="T8" fmla="*/ 3 w 42"/>
                <a:gd name="T9" fmla="*/ 33 h 41"/>
                <a:gd name="T10" fmla="*/ 10 w 42"/>
                <a:gd name="T11" fmla="*/ 24 h 41"/>
                <a:gd name="T12" fmla="*/ 0 w 42"/>
                <a:gd name="T13" fmla="*/ 24 h 41"/>
                <a:gd name="T14" fmla="*/ 10 w 42"/>
                <a:gd name="T15" fmla="*/ 18 h 41"/>
                <a:gd name="T16" fmla="*/ 0 w 42"/>
                <a:gd name="T17" fmla="*/ 14 h 41"/>
                <a:gd name="T18" fmla="*/ 11 w 42"/>
                <a:gd name="T19" fmla="*/ 14 h 41"/>
                <a:gd name="T20" fmla="*/ 6 w 42"/>
                <a:gd name="T21" fmla="*/ 5 h 41"/>
                <a:gd name="T22" fmla="*/ 16 w 42"/>
                <a:gd name="T23" fmla="*/ 11 h 41"/>
                <a:gd name="T24" fmla="*/ 14 w 42"/>
                <a:gd name="T25" fmla="*/ 0 h 41"/>
                <a:gd name="T26" fmla="*/ 20 w 42"/>
                <a:gd name="T27" fmla="*/ 10 h 41"/>
                <a:gd name="T28" fmla="*/ 24 w 42"/>
                <a:gd name="T29" fmla="*/ 0 h 41"/>
                <a:gd name="T30" fmla="*/ 24 w 42"/>
                <a:gd name="T31" fmla="*/ 11 h 41"/>
                <a:gd name="T32" fmla="*/ 33 w 42"/>
                <a:gd name="T33" fmla="*/ 4 h 41"/>
                <a:gd name="T34" fmla="*/ 29 w 42"/>
                <a:gd name="T35" fmla="*/ 14 h 41"/>
                <a:gd name="T36" fmla="*/ 40 w 42"/>
                <a:gd name="T37" fmla="*/ 11 h 41"/>
                <a:gd name="T38" fmla="*/ 30 w 42"/>
                <a:gd name="T39" fmla="*/ 18 h 41"/>
                <a:gd name="T40" fmla="*/ 42 w 42"/>
                <a:gd name="T41" fmla="*/ 21 h 41"/>
                <a:gd name="T42" fmla="*/ 30 w 42"/>
                <a:gd name="T43" fmla="*/ 24 h 41"/>
                <a:gd name="T44" fmla="*/ 37 w 42"/>
                <a:gd name="T45" fmla="*/ 31 h 41"/>
                <a:gd name="T46" fmla="*/ 27 w 42"/>
                <a:gd name="T47" fmla="*/ 27 h 41"/>
                <a:gd name="T48" fmla="*/ 30 w 42"/>
                <a:gd name="T49" fmla="*/ 38 h 41"/>
                <a:gd name="T50" fmla="*/ 23 w 42"/>
                <a:gd name="T51" fmla="*/ 30 h 41"/>
                <a:gd name="T52" fmla="*/ 22 w 42"/>
                <a:gd name="T53" fmla="*/ 41 h 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2"/>
                <a:gd name="T82" fmla="*/ 0 h 41"/>
                <a:gd name="T83" fmla="*/ 42 w 42"/>
                <a:gd name="T84" fmla="*/ 41 h 4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2" h="41">
                  <a:moveTo>
                    <a:pt x="22" y="41"/>
                  </a:moveTo>
                  <a:lnTo>
                    <a:pt x="17" y="30"/>
                  </a:lnTo>
                  <a:lnTo>
                    <a:pt x="11" y="38"/>
                  </a:lnTo>
                  <a:lnTo>
                    <a:pt x="13" y="28"/>
                  </a:lnTo>
                  <a:lnTo>
                    <a:pt x="3" y="33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8"/>
                  </a:lnTo>
                  <a:lnTo>
                    <a:pt x="0" y="14"/>
                  </a:lnTo>
                  <a:lnTo>
                    <a:pt x="11" y="14"/>
                  </a:lnTo>
                  <a:lnTo>
                    <a:pt x="6" y="5"/>
                  </a:lnTo>
                  <a:lnTo>
                    <a:pt x="16" y="11"/>
                  </a:lnTo>
                  <a:lnTo>
                    <a:pt x="14" y="0"/>
                  </a:lnTo>
                  <a:lnTo>
                    <a:pt x="20" y="10"/>
                  </a:lnTo>
                  <a:lnTo>
                    <a:pt x="24" y="0"/>
                  </a:lnTo>
                  <a:lnTo>
                    <a:pt x="24" y="11"/>
                  </a:lnTo>
                  <a:lnTo>
                    <a:pt x="33" y="4"/>
                  </a:lnTo>
                  <a:lnTo>
                    <a:pt x="29" y="14"/>
                  </a:lnTo>
                  <a:lnTo>
                    <a:pt x="40" y="11"/>
                  </a:lnTo>
                  <a:lnTo>
                    <a:pt x="30" y="18"/>
                  </a:lnTo>
                  <a:lnTo>
                    <a:pt x="42" y="21"/>
                  </a:lnTo>
                  <a:lnTo>
                    <a:pt x="30" y="24"/>
                  </a:lnTo>
                  <a:lnTo>
                    <a:pt x="37" y="31"/>
                  </a:lnTo>
                  <a:lnTo>
                    <a:pt x="27" y="27"/>
                  </a:lnTo>
                  <a:lnTo>
                    <a:pt x="30" y="38"/>
                  </a:lnTo>
                  <a:lnTo>
                    <a:pt x="23" y="30"/>
                  </a:lnTo>
                  <a:lnTo>
                    <a:pt x="22" y="41"/>
                  </a:lnTo>
                  <a:close/>
                </a:path>
              </a:pathLst>
            </a:custGeom>
            <a:solidFill>
              <a:srgbClr val="BA7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6" name="Freeform 37"/>
            <p:cNvSpPr>
              <a:spLocks/>
            </p:cNvSpPr>
            <p:nvPr/>
          </p:nvSpPr>
          <p:spPr bwMode="auto">
            <a:xfrm>
              <a:off x="5523" y="12958"/>
              <a:ext cx="925" cy="1565"/>
            </a:xfrm>
            <a:custGeom>
              <a:avLst/>
              <a:gdLst>
                <a:gd name="T0" fmla="*/ 925 w 925"/>
                <a:gd name="T1" fmla="*/ 1491 h 1565"/>
                <a:gd name="T2" fmla="*/ 917 w 925"/>
                <a:gd name="T3" fmla="*/ 312 h 1565"/>
                <a:gd name="T4" fmla="*/ 503 w 925"/>
                <a:gd name="T5" fmla="*/ 176 h 1565"/>
                <a:gd name="T6" fmla="*/ 497 w 925"/>
                <a:gd name="T7" fmla="*/ 177 h 1565"/>
                <a:gd name="T8" fmla="*/ 496 w 925"/>
                <a:gd name="T9" fmla="*/ 169 h 1565"/>
                <a:gd name="T10" fmla="*/ 494 w 925"/>
                <a:gd name="T11" fmla="*/ 159 h 1565"/>
                <a:gd name="T12" fmla="*/ 491 w 925"/>
                <a:gd name="T13" fmla="*/ 147 h 1565"/>
                <a:gd name="T14" fmla="*/ 488 w 925"/>
                <a:gd name="T15" fmla="*/ 137 h 1565"/>
                <a:gd name="T16" fmla="*/ 483 w 925"/>
                <a:gd name="T17" fmla="*/ 121 h 1565"/>
                <a:gd name="T18" fmla="*/ 477 w 925"/>
                <a:gd name="T19" fmla="*/ 108 h 1565"/>
                <a:gd name="T20" fmla="*/ 468 w 925"/>
                <a:gd name="T21" fmla="*/ 95 h 1565"/>
                <a:gd name="T22" fmla="*/ 458 w 925"/>
                <a:gd name="T23" fmla="*/ 81 h 1565"/>
                <a:gd name="T24" fmla="*/ 452 w 925"/>
                <a:gd name="T25" fmla="*/ 66 h 1565"/>
                <a:gd name="T26" fmla="*/ 454 w 925"/>
                <a:gd name="T27" fmla="*/ 49 h 1565"/>
                <a:gd name="T28" fmla="*/ 461 w 925"/>
                <a:gd name="T29" fmla="*/ 36 h 1565"/>
                <a:gd name="T30" fmla="*/ 475 w 925"/>
                <a:gd name="T31" fmla="*/ 29 h 1565"/>
                <a:gd name="T32" fmla="*/ 488 w 925"/>
                <a:gd name="T33" fmla="*/ 32 h 1565"/>
                <a:gd name="T34" fmla="*/ 493 w 925"/>
                <a:gd name="T35" fmla="*/ 42 h 1565"/>
                <a:gd name="T36" fmla="*/ 493 w 925"/>
                <a:gd name="T37" fmla="*/ 52 h 1565"/>
                <a:gd name="T38" fmla="*/ 491 w 925"/>
                <a:gd name="T39" fmla="*/ 56 h 1565"/>
                <a:gd name="T40" fmla="*/ 500 w 925"/>
                <a:gd name="T41" fmla="*/ 82 h 1565"/>
                <a:gd name="T42" fmla="*/ 503 w 925"/>
                <a:gd name="T43" fmla="*/ 81 h 1565"/>
                <a:gd name="T44" fmla="*/ 508 w 925"/>
                <a:gd name="T45" fmla="*/ 78 h 1565"/>
                <a:gd name="T46" fmla="*/ 516 w 925"/>
                <a:gd name="T47" fmla="*/ 74 h 1565"/>
                <a:gd name="T48" fmla="*/ 523 w 925"/>
                <a:gd name="T49" fmla="*/ 66 h 1565"/>
                <a:gd name="T50" fmla="*/ 530 w 925"/>
                <a:gd name="T51" fmla="*/ 58 h 1565"/>
                <a:gd name="T52" fmla="*/ 533 w 925"/>
                <a:gd name="T53" fmla="*/ 46 h 1565"/>
                <a:gd name="T54" fmla="*/ 531 w 925"/>
                <a:gd name="T55" fmla="*/ 32 h 1565"/>
                <a:gd name="T56" fmla="*/ 524 w 925"/>
                <a:gd name="T57" fmla="*/ 16 h 1565"/>
                <a:gd name="T58" fmla="*/ 517 w 925"/>
                <a:gd name="T59" fmla="*/ 9 h 1565"/>
                <a:gd name="T60" fmla="*/ 508 w 925"/>
                <a:gd name="T61" fmla="*/ 5 h 1565"/>
                <a:gd name="T62" fmla="*/ 496 w 925"/>
                <a:gd name="T63" fmla="*/ 2 h 1565"/>
                <a:gd name="T64" fmla="*/ 483 w 925"/>
                <a:gd name="T65" fmla="*/ 0 h 1565"/>
                <a:gd name="T66" fmla="*/ 468 w 925"/>
                <a:gd name="T67" fmla="*/ 2 h 1565"/>
                <a:gd name="T68" fmla="*/ 454 w 925"/>
                <a:gd name="T69" fmla="*/ 5 h 1565"/>
                <a:gd name="T70" fmla="*/ 441 w 925"/>
                <a:gd name="T71" fmla="*/ 9 h 1565"/>
                <a:gd name="T72" fmla="*/ 429 w 925"/>
                <a:gd name="T73" fmla="*/ 16 h 1565"/>
                <a:gd name="T74" fmla="*/ 414 w 925"/>
                <a:gd name="T75" fmla="*/ 39 h 1565"/>
                <a:gd name="T76" fmla="*/ 409 w 925"/>
                <a:gd name="T77" fmla="*/ 68 h 1565"/>
                <a:gd name="T78" fmla="*/ 416 w 925"/>
                <a:gd name="T79" fmla="*/ 101 h 1565"/>
                <a:gd name="T80" fmla="*/ 437 w 925"/>
                <a:gd name="T81" fmla="*/ 130 h 1565"/>
                <a:gd name="T82" fmla="*/ 450 w 925"/>
                <a:gd name="T83" fmla="*/ 146 h 1565"/>
                <a:gd name="T84" fmla="*/ 457 w 925"/>
                <a:gd name="T85" fmla="*/ 163 h 1565"/>
                <a:gd name="T86" fmla="*/ 460 w 925"/>
                <a:gd name="T87" fmla="*/ 179 h 1565"/>
                <a:gd name="T88" fmla="*/ 461 w 925"/>
                <a:gd name="T89" fmla="*/ 189 h 1565"/>
                <a:gd name="T90" fmla="*/ 425 w 925"/>
                <a:gd name="T91" fmla="*/ 166 h 1565"/>
                <a:gd name="T92" fmla="*/ 0 w 925"/>
                <a:gd name="T93" fmla="*/ 302 h 1565"/>
                <a:gd name="T94" fmla="*/ 87 w 925"/>
                <a:gd name="T95" fmla="*/ 1507 h 1565"/>
                <a:gd name="T96" fmla="*/ 103 w 925"/>
                <a:gd name="T97" fmla="*/ 1502 h 1565"/>
                <a:gd name="T98" fmla="*/ 503 w 925"/>
                <a:gd name="T99" fmla="*/ 1565 h 1565"/>
                <a:gd name="T100" fmla="*/ 907 w 925"/>
                <a:gd name="T101" fmla="*/ 1487 h 1565"/>
                <a:gd name="T102" fmla="*/ 895 w 925"/>
                <a:gd name="T103" fmla="*/ 1484 h 1565"/>
                <a:gd name="T104" fmla="*/ 925 w 925"/>
                <a:gd name="T105" fmla="*/ 1491 h 15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25"/>
                <a:gd name="T160" fmla="*/ 0 h 1565"/>
                <a:gd name="T161" fmla="*/ 925 w 925"/>
                <a:gd name="T162" fmla="*/ 1565 h 15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25" h="1565">
                  <a:moveTo>
                    <a:pt x="925" y="1491"/>
                  </a:moveTo>
                  <a:lnTo>
                    <a:pt x="917" y="312"/>
                  </a:lnTo>
                  <a:lnTo>
                    <a:pt x="503" y="176"/>
                  </a:lnTo>
                  <a:lnTo>
                    <a:pt x="497" y="177"/>
                  </a:lnTo>
                  <a:lnTo>
                    <a:pt x="496" y="169"/>
                  </a:lnTo>
                  <a:lnTo>
                    <a:pt x="494" y="159"/>
                  </a:lnTo>
                  <a:lnTo>
                    <a:pt x="491" y="147"/>
                  </a:lnTo>
                  <a:lnTo>
                    <a:pt x="488" y="137"/>
                  </a:lnTo>
                  <a:lnTo>
                    <a:pt x="483" y="121"/>
                  </a:lnTo>
                  <a:lnTo>
                    <a:pt x="477" y="108"/>
                  </a:lnTo>
                  <a:lnTo>
                    <a:pt x="468" y="95"/>
                  </a:lnTo>
                  <a:lnTo>
                    <a:pt x="458" y="81"/>
                  </a:lnTo>
                  <a:lnTo>
                    <a:pt x="452" y="66"/>
                  </a:lnTo>
                  <a:lnTo>
                    <a:pt x="454" y="49"/>
                  </a:lnTo>
                  <a:lnTo>
                    <a:pt x="461" y="36"/>
                  </a:lnTo>
                  <a:lnTo>
                    <a:pt x="475" y="29"/>
                  </a:lnTo>
                  <a:lnTo>
                    <a:pt x="488" y="32"/>
                  </a:lnTo>
                  <a:lnTo>
                    <a:pt x="493" y="42"/>
                  </a:lnTo>
                  <a:lnTo>
                    <a:pt x="493" y="52"/>
                  </a:lnTo>
                  <a:lnTo>
                    <a:pt x="491" y="56"/>
                  </a:lnTo>
                  <a:lnTo>
                    <a:pt x="500" y="82"/>
                  </a:lnTo>
                  <a:lnTo>
                    <a:pt x="503" y="81"/>
                  </a:lnTo>
                  <a:lnTo>
                    <a:pt x="508" y="78"/>
                  </a:lnTo>
                  <a:lnTo>
                    <a:pt x="516" y="74"/>
                  </a:lnTo>
                  <a:lnTo>
                    <a:pt x="523" y="66"/>
                  </a:lnTo>
                  <a:lnTo>
                    <a:pt x="530" y="58"/>
                  </a:lnTo>
                  <a:lnTo>
                    <a:pt x="533" y="46"/>
                  </a:lnTo>
                  <a:lnTo>
                    <a:pt x="531" y="32"/>
                  </a:lnTo>
                  <a:lnTo>
                    <a:pt x="524" y="16"/>
                  </a:lnTo>
                  <a:lnTo>
                    <a:pt x="517" y="9"/>
                  </a:lnTo>
                  <a:lnTo>
                    <a:pt x="508" y="5"/>
                  </a:lnTo>
                  <a:lnTo>
                    <a:pt x="496" y="2"/>
                  </a:lnTo>
                  <a:lnTo>
                    <a:pt x="483" y="0"/>
                  </a:lnTo>
                  <a:lnTo>
                    <a:pt x="468" y="2"/>
                  </a:lnTo>
                  <a:lnTo>
                    <a:pt x="454" y="5"/>
                  </a:lnTo>
                  <a:lnTo>
                    <a:pt x="441" y="9"/>
                  </a:lnTo>
                  <a:lnTo>
                    <a:pt x="429" y="16"/>
                  </a:lnTo>
                  <a:lnTo>
                    <a:pt x="414" y="39"/>
                  </a:lnTo>
                  <a:lnTo>
                    <a:pt x="409" y="68"/>
                  </a:lnTo>
                  <a:lnTo>
                    <a:pt x="416" y="101"/>
                  </a:lnTo>
                  <a:lnTo>
                    <a:pt x="437" y="130"/>
                  </a:lnTo>
                  <a:lnTo>
                    <a:pt x="450" y="146"/>
                  </a:lnTo>
                  <a:lnTo>
                    <a:pt x="457" y="163"/>
                  </a:lnTo>
                  <a:lnTo>
                    <a:pt x="460" y="179"/>
                  </a:lnTo>
                  <a:lnTo>
                    <a:pt x="461" y="189"/>
                  </a:lnTo>
                  <a:lnTo>
                    <a:pt x="425" y="166"/>
                  </a:lnTo>
                  <a:lnTo>
                    <a:pt x="0" y="302"/>
                  </a:lnTo>
                  <a:lnTo>
                    <a:pt x="87" y="1507"/>
                  </a:lnTo>
                  <a:lnTo>
                    <a:pt x="103" y="1502"/>
                  </a:lnTo>
                  <a:lnTo>
                    <a:pt x="503" y="1565"/>
                  </a:lnTo>
                  <a:lnTo>
                    <a:pt x="907" y="1487"/>
                  </a:lnTo>
                  <a:lnTo>
                    <a:pt x="895" y="1484"/>
                  </a:lnTo>
                  <a:lnTo>
                    <a:pt x="925" y="14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7" name="Freeform 38"/>
            <p:cNvSpPr>
              <a:spLocks/>
            </p:cNvSpPr>
            <p:nvPr/>
          </p:nvSpPr>
          <p:spPr bwMode="auto">
            <a:xfrm>
              <a:off x="5536" y="13145"/>
              <a:ext cx="441" cy="1289"/>
            </a:xfrm>
            <a:custGeom>
              <a:avLst/>
              <a:gdLst>
                <a:gd name="T0" fmla="*/ 0 w 441"/>
                <a:gd name="T1" fmla="*/ 128 h 1289"/>
                <a:gd name="T2" fmla="*/ 406 w 441"/>
                <a:gd name="T3" fmla="*/ 0 h 1289"/>
                <a:gd name="T4" fmla="*/ 441 w 441"/>
                <a:gd name="T5" fmla="*/ 1188 h 1289"/>
                <a:gd name="T6" fmla="*/ 92 w 441"/>
                <a:gd name="T7" fmla="*/ 1289 h 1289"/>
                <a:gd name="T8" fmla="*/ 0 w 441"/>
                <a:gd name="T9" fmla="*/ 128 h 1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1"/>
                <a:gd name="T16" fmla="*/ 0 h 1289"/>
                <a:gd name="T17" fmla="*/ 441 w 441"/>
                <a:gd name="T18" fmla="*/ 1289 h 12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1" h="1289">
                  <a:moveTo>
                    <a:pt x="0" y="128"/>
                  </a:moveTo>
                  <a:lnTo>
                    <a:pt x="406" y="0"/>
                  </a:lnTo>
                  <a:lnTo>
                    <a:pt x="441" y="1188"/>
                  </a:lnTo>
                  <a:lnTo>
                    <a:pt x="92" y="1289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87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8" name="Freeform 39"/>
            <p:cNvSpPr>
              <a:spLocks/>
            </p:cNvSpPr>
            <p:nvPr/>
          </p:nvSpPr>
          <p:spPr bwMode="auto">
            <a:xfrm>
              <a:off x="5449" y="13923"/>
              <a:ext cx="434" cy="417"/>
            </a:xfrm>
            <a:custGeom>
              <a:avLst/>
              <a:gdLst>
                <a:gd name="T0" fmla="*/ 414 w 434"/>
                <a:gd name="T1" fmla="*/ 279 h 417"/>
                <a:gd name="T2" fmla="*/ 434 w 434"/>
                <a:gd name="T3" fmla="*/ 271 h 417"/>
                <a:gd name="T4" fmla="*/ 417 w 434"/>
                <a:gd name="T5" fmla="*/ 225 h 417"/>
                <a:gd name="T6" fmla="*/ 419 w 434"/>
                <a:gd name="T7" fmla="*/ 213 h 417"/>
                <a:gd name="T8" fmla="*/ 420 w 434"/>
                <a:gd name="T9" fmla="*/ 200 h 417"/>
                <a:gd name="T10" fmla="*/ 421 w 434"/>
                <a:gd name="T11" fmla="*/ 189 h 417"/>
                <a:gd name="T12" fmla="*/ 421 w 434"/>
                <a:gd name="T13" fmla="*/ 177 h 417"/>
                <a:gd name="T14" fmla="*/ 419 w 434"/>
                <a:gd name="T15" fmla="*/ 147 h 417"/>
                <a:gd name="T16" fmla="*/ 413 w 434"/>
                <a:gd name="T17" fmla="*/ 118 h 417"/>
                <a:gd name="T18" fmla="*/ 403 w 434"/>
                <a:gd name="T19" fmla="*/ 92 h 417"/>
                <a:gd name="T20" fmla="*/ 390 w 434"/>
                <a:gd name="T21" fmla="*/ 71 h 417"/>
                <a:gd name="T22" fmla="*/ 374 w 434"/>
                <a:gd name="T23" fmla="*/ 52 h 417"/>
                <a:gd name="T24" fmla="*/ 355 w 434"/>
                <a:gd name="T25" fmla="*/ 39 h 417"/>
                <a:gd name="T26" fmla="*/ 334 w 434"/>
                <a:gd name="T27" fmla="*/ 32 h 417"/>
                <a:gd name="T28" fmla="*/ 312 w 434"/>
                <a:gd name="T29" fmla="*/ 30 h 417"/>
                <a:gd name="T30" fmla="*/ 110 w 434"/>
                <a:gd name="T31" fmla="*/ 0 h 417"/>
                <a:gd name="T32" fmla="*/ 88 w 434"/>
                <a:gd name="T33" fmla="*/ 5 h 417"/>
                <a:gd name="T34" fmla="*/ 66 w 434"/>
                <a:gd name="T35" fmla="*/ 15 h 417"/>
                <a:gd name="T36" fmla="*/ 48 w 434"/>
                <a:gd name="T37" fmla="*/ 30 h 417"/>
                <a:gd name="T38" fmla="*/ 32 w 434"/>
                <a:gd name="T39" fmla="*/ 51 h 417"/>
                <a:gd name="T40" fmla="*/ 19 w 434"/>
                <a:gd name="T41" fmla="*/ 74 h 417"/>
                <a:gd name="T42" fmla="*/ 9 w 434"/>
                <a:gd name="T43" fmla="*/ 101 h 417"/>
                <a:gd name="T44" fmla="*/ 3 w 434"/>
                <a:gd name="T45" fmla="*/ 130 h 417"/>
                <a:gd name="T46" fmla="*/ 0 w 434"/>
                <a:gd name="T47" fmla="*/ 161 h 417"/>
                <a:gd name="T48" fmla="*/ 3 w 434"/>
                <a:gd name="T49" fmla="*/ 191 h 417"/>
                <a:gd name="T50" fmla="*/ 9 w 434"/>
                <a:gd name="T51" fmla="*/ 220 h 417"/>
                <a:gd name="T52" fmla="*/ 19 w 434"/>
                <a:gd name="T53" fmla="*/ 246 h 417"/>
                <a:gd name="T54" fmla="*/ 32 w 434"/>
                <a:gd name="T55" fmla="*/ 268 h 417"/>
                <a:gd name="T56" fmla="*/ 48 w 434"/>
                <a:gd name="T57" fmla="*/ 285 h 417"/>
                <a:gd name="T58" fmla="*/ 66 w 434"/>
                <a:gd name="T59" fmla="*/ 298 h 417"/>
                <a:gd name="T60" fmla="*/ 88 w 434"/>
                <a:gd name="T61" fmla="*/ 305 h 417"/>
                <a:gd name="T62" fmla="*/ 110 w 434"/>
                <a:gd name="T63" fmla="*/ 306 h 417"/>
                <a:gd name="T64" fmla="*/ 273 w 434"/>
                <a:gd name="T65" fmla="*/ 332 h 417"/>
                <a:gd name="T66" fmla="*/ 302 w 434"/>
                <a:gd name="T67" fmla="*/ 388 h 417"/>
                <a:gd name="T68" fmla="*/ 308 w 434"/>
                <a:gd name="T69" fmla="*/ 364 h 417"/>
                <a:gd name="T70" fmla="*/ 347 w 434"/>
                <a:gd name="T71" fmla="*/ 417 h 417"/>
                <a:gd name="T72" fmla="*/ 344 w 434"/>
                <a:gd name="T73" fmla="*/ 373 h 417"/>
                <a:gd name="T74" fmla="*/ 381 w 434"/>
                <a:gd name="T75" fmla="*/ 414 h 417"/>
                <a:gd name="T76" fmla="*/ 378 w 434"/>
                <a:gd name="T77" fmla="*/ 350 h 417"/>
                <a:gd name="T78" fmla="*/ 414 w 434"/>
                <a:gd name="T79" fmla="*/ 381 h 417"/>
                <a:gd name="T80" fmla="*/ 396 w 434"/>
                <a:gd name="T81" fmla="*/ 311 h 417"/>
                <a:gd name="T82" fmla="*/ 433 w 434"/>
                <a:gd name="T83" fmla="*/ 325 h 417"/>
                <a:gd name="T84" fmla="*/ 414 w 434"/>
                <a:gd name="T85" fmla="*/ 279 h 4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4"/>
                <a:gd name="T130" fmla="*/ 0 h 417"/>
                <a:gd name="T131" fmla="*/ 434 w 434"/>
                <a:gd name="T132" fmla="*/ 417 h 4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4" h="417">
                  <a:moveTo>
                    <a:pt x="414" y="279"/>
                  </a:moveTo>
                  <a:lnTo>
                    <a:pt x="434" y="271"/>
                  </a:lnTo>
                  <a:lnTo>
                    <a:pt x="417" y="225"/>
                  </a:lnTo>
                  <a:lnTo>
                    <a:pt x="419" y="213"/>
                  </a:lnTo>
                  <a:lnTo>
                    <a:pt x="420" y="200"/>
                  </a:lnTo>
                  <a:lnTo>
                    <a:pt x="421" y="189"/>
                  </a:lnTo>
                  <a:lnTo>
                    <a:pt x="421" y="177"/>
                  </a:lnTo>
                  <a:lnTo>
                    <a:pt x="419" y="147"/>
                  </a:lnTo>
                  <a:lnTo>
                    <a:pt x="413" y="118"/>
                  </a:lnTo>
                  <a:lnTo>
                    <a:pt x="403" y="92"/>
                  </a:lnTo>
                  <a:lnTo>
                    <a:pt x="390" y="71"/>
                  </a:lnTo>
                  <a:lnTo>
                    <a:pt x="374" y="52"/>
                  </a:lnTo>
                  <a:lnTo>
                    <a:pt x="355" y="39"/>
                  </a:lnTo>
                  <a:lnTo>
                    <a:pt x="334" y="32"/>
                  </a:lnTo>
                  <a:lnTo>
                    <a:pt x="312" y="30"/>
                  </a:lnTo>
                  <a:lnTo>
                    <a:pt x="110" y="0"/>
                  </a:lnTo>
                  <a:lnTo>
                    <a:pt x="88" y="5"/>
                  </a:lnTo>
                  <a:lnTo>
                    <a:pt x="66" y="15"/>
                  </a:lnTo>
                  <a:lnTo>
                    <a:pt x="48" y="30"/>
                  </a:lnTo>
                  <a:lnTo>
                    <a:pt x="32" y="51"/>
                  </a:lnTo>
                  <a:lnTo>
                    <a:pt x="19" y="74"/>
                  </a:lnTo>
                  <a:lnTo>
                    <a:pt x="9" y="101"/>
                  </a:lnTo>
                  <a:lnTo>
                    <a:pt x="3" y="130"/>
                  </a:lnTo>
                  <a:lnTo>
                    <a:pt x="0" y="161"/>
                  </a:lnTo>
                  <a:lnTo>
                    <a:pt x="3" y="191"/>
                  </a:lnTo>
                  <a:lnTo>
                    <a:pt x="9" y="220"/>
                  </a:lnTo>
                  <a:lnTo>
                    <a:pt x="19" y="246"/>
                  </a:lnTo>
                  <a:lnTo>
                    <a:pt x="32" y="268"/>
                  </a:lnTo>
                  <a:lnTo>
                    <a:pt x="48" y="285"/>
                  </a:lnTo>
                  <a:lnTo>
                    <a:pt x="66" y="298"/>
                  </a:lnTo>
                  <a:lnTo>
                    <a:pt x="88" y="305"/>
                  </a:lnTo>
                  <a:lnTo>
                    <a:pt x="110" y="306"/>
                  </a:lnTo>
                  <a:lnTo>
                    <a:pt x="273" y="332"/>
                  </a:lnTo>
                  <a:lnTo>
                    <a:pt x="302" y="388"/>
                  </a:lnTo>
                  <a:lnTo>
                    <a:pt x="308" y="364"/>
                  </a:lnTo>
                  <a:lnTo>
                    <a:pt x="347" y="417"/>
                  </a:lnTo>
                  <a:lnTo>
                    <a:pt x="344" y="373"/>
                  </a:lnTo>
                  <a:lnTo>
                    <a:pt x="381" y="414"/>
                  </a:lnTo>
                  <a:lnTo>
                    <a:pt x="378" y="350"/>
                  </a:lnTo>
                  <a:lnTo>
                    <a:pt x="414" y="381"/>
                  </a:lnTo>
                  <a:lnTo>
                    <a:pt x="396" y="311"/>
                  </a:lnTo>
                  <a:lnTo>
                    <a:pt x="433" y="325"/>
                  </a:lnTo>
                  <a:lnTo>
                    <a:pt x="414" y="2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69" name="Freeform 40"/>
            <p:cNvSpPr>
              <a:spLocks/>
            </p:cNvSpPr>
            <p:nvPr/>
          </p:nvSpPr>
          <p:spPr bwMode="auto">
            <a:xfrm>
              <a:off x="5366" y="13516"/>
              <a:ext cx="499" cy="462"/>
            </a:xfrm>
            <a:custGeom>
              <a:avLst/>
              <a:gdLst>
                <a:gd name="T0" fmla="*/ 477 w 499"/>
                <a:gd name="T1" fmla="*/ 317 h 462"/>
                <a:gd name="T2" fmla="*/ 499 w 499"/>
                <a:gd name="T3" fmla="*/ 307 h 462"/>
                <a:gd name="T4" fmla="*/ 480 w 499"/>
                <a:gd name="T5" fmla="*/ 271 h 462"/>
                <a:gd name="T6" fmla="*/ 481 w 499"/>
                <a:gd name="T7" fmla="*/ 262 h 462"/>
                <a:gd name="T8" fmla="*/ 483 w 499"/>
                <a:gd name="T9" fmla="*/ 253 h 462"/>
                <a:gd name="T10" fmla="*/ 484 w 499"/>
                <a:gd name="T11" fmla="*/ 245 h 462"/>
                <a:gd name="T12" fmla="*/ 484 w 499"/>
                <a:gd name="T13" fmla="*/ 235 h 462"/>
                <a:gd name="T14" fmla="*/ 481 w 499"/>
                <a:gd name="T15" fmla="*/ 207 h 462"/>
                <a:gd name="T16" fmla="*/ 474 w 499"/>
                <a:gd name="T17" fmla="*/ 181 h 462"/>
                <a:gd name="T18" fmla="*/ 463 w 499"/>
                <a:gd name="T19" fmla="*/ 157 h 462"/>
                <a:gd name="T20" fmla="*/ 448 w 499"/>
                <a:gd name="T21" fmla="*/ 135 h 462"/>
                <a:gd name="T22" fmla="*/ 430 w 499"/>
                <a:gd name="T23" fmla="*/ 117 h 462"/>
                <a:gd name="T24" fmla="*/ 408 w 499"/>
                <a:gd name="T25" fmla="*/ 102 h 462"/>
                <a:gd name="T26" fmla="*/ 385 w 499"/>
                <a:gd name="T27" fmla="*/ 91 h 462"/>
                <a:gd name="T28" fmla="*/ 359 w 499"/>
                <a:gd name="T29" fmla="*/ 85 h 462"/>
                <a:gd name="T30" fmla="*/ 129 w 499"/>
                <a:gd name="T31" fmla="*/ 0 h 462"/>
                <a:gd name="T32" fmla="*/ 105 w 499"/>
                <a:gd name="T33" fmla="*/ 0 h 462"/>
                <a:gd name="T34" fmla="*/ 80 w 499"/>
                <a:gd name="T35" fmla="*/ 7 h 462"/>
                <a:gd name="T36" fmla="*/ 59 w 499"/>
                <a:gd name="T37" fmla="*/ 23 h 462"/>
                <a:gd name="T38" fmla="*/ 40 w 499"/>
                <a:gd name="T39" fmla="*/ 46 h 462"/>
                <a:gd name="T40" fmla="*/ 24 w 499"/>
                <a:gd name="T41" fmla="*/ 75 h 462"/>
                <a:gd name="T42" fmla="*/ 11 w 499"/>
                <a:gd name="T43" fmla="*/ 110 h 462"/>
                <a:gd name="T44" fmla="*/ 4 w 499"/>
                <a:gd name="T45" fmla="*/ 148 h 462"/>
                <a:gd name="T46" fmla="*/ 0 w 499"/>
                <a:gd name="T47" fmla="*/ 190 h 462"/>
                <a:gd name="T48" fmla="*/ 1 w 499"/>
                <a:gd name="T49" fmla="*/ 232 h 462"/>
                <a:gd name="T50" fmla="*/ 9 w 499"/>
                <a:gd name="T51" fmla="*/ 271 h 462"/>
                <a:gd name="T52" fmla="*/ 19 w 499"/>
                <a:gd name="T53" fmla="*/ 305 h 462"/>
                <a:gd name="T54" fmla="*/ 33 w 499"/>
                <a:gd name="T55" fmla="*/ 334 h 462"/>
                <a:gd name="T56" fmla="*/ 52 w 499"/>
                <a:gd name="T57" fmla="*/ 357 h 462"/>
                <a:gd name="T58" fmla="*/ 73 w 499"/>
                <a:gd name="T59" fmla="*/ 373 h 462"/>
                <a:gd name="T60" fmla="*/ 96 w 499"/>
                <a:gd name="T61" fmla="*/ 383 h 462"/>
                <a:gd name="T62" fmla="*/ 122 w 499"/>
                <a:gd name="T63" fmla="*/ 383 h 462"/>
                <a:gd name="T64" fmla="*/ 313 w 499"/>
                <a:gd name="T65" fmla="*/ 391 h 462"/>
                <a:gd name="T66" fmla="*/ 313 w 499"/>
                <a:gd name="T67" fmla="*/ 393 h 462"/>
                <a:gd name="T68" fmla="*/ 348 w 499"/>
                <a:gd name="T69" fmla="*/ 446 h 462"/>
                <a:gd name="T70" fmla="*/ 354 w 499"/>
                <a:gd name="T71" fmla="*/ 420 h 462"/>
                <a:gd name="T72" fmla="*/ 398 w 499"/>
                <a:gd name="T73" fmla="*/ 462 h 462"/>
                <a:gd name="T74" fmla="*/ 394 w 499"/>
                <a:gd name="T75" fmla="*/ 419 h 462"/>
                <a:gd name="T76" fmla="*/ 438 w 499"/>
                <a:gd name="T77" fmla="*/ 447 h 462"/>
                <a:gd name="T78" fmla="*/ 434 w 499"/>
                <a:gd name="T79" fmla="*/ 387 h 462"/>
                <a:gd name="T80" fmla="*/ 476 w 499"/>
                <a:gd name="T81" fmla="*/ 407 h 462"/>
                <a:gd name="T82" fmla="*/ 456 w 499"/>
                <a:gd name="T83" fmla="*/ 348 h 462"/>
                <a:gd name="T84" fmla="*/ 497 w 499"/>
                <a:gd name="T85" fmla="*/ 354 h 462"/>
                <a:gd name="T86" fmla="*/ 477 w 499"/>
                <a:gd name="T87" fmla="*/ 317 h 4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9"/>
                <a:gd name="T133" fmla="*/ 0 h 462"/>
                <a:gd name="T134" fmla="*/ 499 w 499"/>
                <a:gd name="T135" fmla="*/ 462 h 4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9" h="462">
                  <a:moveTo>
                    <a:pt x="477" y="317"/>
                  </a:moveTo>
                  <a:lnTo>
                    <a:pt x="499" y="307"/>
                  </a:lnTo>
                  <a:lnTo>
                    <a:pt x="480" y="271"/>
                  </a:lnTo>
                  <a:lnTo>
                    <a:pt x="481" y="262"/>
                  </a:lnTo>
                  <a:lnTo>
                    <a:pt x="483" y="253"/>
                  </a:lnTo>
                  <a:lnTo>
                    <a:pt x="484" y="245"/>
                  </a:lnTo>
                  <a:lnTo>
                    <a:pt x="484" y="235"/>
                  </a:lnTo>
                  <a:lnTo>
                    <a:pt x="481" y="207"/>
                  </a:lnTo>
                  <a:lnTo>
                    <a:pt x="474" y="181"/>
                  </a:lnTo>
                  <a:lnTo>
                    <a:pt x="463" y="157"/>
                  </a:lnTo>
                  <a:lnTo>
                    <a:pt x="448" y="135"/>
                  </a:lnTo>
                  <a:lnTo>
                    <a:pt x="430" y="117"/>
                  </a:lnTo>
                  <a:lnTo>
                    <a:pt x="408" y="102"/>
                  </a:lnTo>
                  <a:lnTo>
                    <a:pt x="385" y="91"/>
                  </a:lnTo>
                  <a:lnTo>
                    <a:pt x="359" y="85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0" y="7"/>
                  </a:lnTo>
                  <a:lnTo>
                    <a:pt x="59" y="23"/>
                  </a:lnTo>
                  <a:lnTo>
                    <a:pt x="40" y="46"/>
                  </a:lnTo>
                  <a:lnTo>
                    <a:pt x="24" y="75"/>
                  </a:lnTo>
                  <a:lnTo>
                    <a:pt x="11" y="110"/>
                  </a:lnTo>
                  <a:lnTo>
                    <a:pt x="4" y="148"/>
                  </a:lnTo>
                  <a:lnTo>
                    <a:pt x="0" y="190"/>
                  </a:lnTo>
                  <a:lnTo>
                    <a:pt x="1" y="232"/>
                  </a:lnTo>
                  <a:lnTo>
                    <a:pt x="9" y="271"/>
                  </a:lnTo>
                  <a:lnTo>
                    <a:pt x="19" y="305"/>
                  </a:lnTo>
                  <a:lnTo>
                    <a:pt x="33" y="334"/>
                  </a:lnTo>
                  <a:lnTo>
                    <a:pt x="52" y="357"/>
                  </a:lnTo>
                  <a:lnTo>
                    <a:pt x="73" y="373"/>
                  </a:lnTo>
                  <a:lnTo>
                    <a:pt x="96" y="383"/>
                  </a:lnTo>
                  <a:lnTo>
                    <a:pt x="122" y="383"/>
                  </a:lnTo>
                  <a:lnTo>
                    <a:pt x="313" y="391"/>
                  </a:lnTo>
                  <a:lnTo>
                    <a:pt x="313" y="393"/>
                  </a:lnTo>
                  <a:lnTo>
                    <a:pt x="348" y="446"/>
                  </a:lnTo>
                  <a:lnTo>
                    <a:pt x="354" y="420"/>
                  </a:lnTo>
                  <a:lnTo>
                    <a:pt x="398" y="462"/>
                  </a:lnTo>
                  <a:lnTo>
                    <a:pt x="394" y="419"/>
                  </a:lnTo>
                  <a:lnTo>
                    <a:pt x="438" y="447"/>
                  </a:lnTo>
                  <a:lnTo>
                    <a:pt x="434" y="387"/>
                  </a:lnTo>
                  <a:lnTo>
                    <a:pt x="476" y="407"/>
                  </a:lnTo>
                  <a:lnTo>
                    <a:pt x="456" y="348"/>
                  </a:lnTo>
                  <a:lnTo>
                    <a:pt x="497" y="354"/>
                  </a:lnTo>
                  <a:lnTo>
                    <a:pt x="477" y="3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0" name="Freeform 41"/>
            <p:cNvSpPr>
              <a:spLocks/>
            </p:cNvSpPr>
            <p:nvPr/>
          </p:nvSpPr>
          <p:spPr bwMode="auto">
            <a:xfrm>
              <a:off x="5418" y="13152"/>
              <a:ext cx="451" cy="423"/>
            </a:xfrm>
            <a:custGeom>
              <a:avLst/>
              <a:gdLst>
                <a:gd name="T0" fmla="*/ 431 w 451"/>
                <a:gd name="T1" fmla="*/ 285 h 423"/>
                <a:gd name="T2" fmla="*/ 451 w 451"/>
                <a:gd name="T3" fmla="*/ 277 h 423"/>
                <a:gd name="T4" fmla="*/ 427 w 451"/>
                <a:gd name="T5" fmla="*/ 212 h 423"/>
                <a:gd name="T6" fmla="*/ 425 w 451"/>
                <a:gd name="T7" fmla="*/ 213 h 423"/>
                <a:gd name="T8" fmla="*/ 425 w 451"/>
                <a:gd name="T9" fmla="*/ 209 h 423"/>
                <a:gd name="T10" fmla="*/ 425 w 451"/>
                <a:gd name="T11" fmla="*/ 205 h 423"/>
                <a:gd name="T12" fmla="*/ 425 w 451"/>
                <a:gd name="T13" fmla="*/ 200 h 423"/>
                <a:gd name="T14" fmla="*/ 425 w 451"/>
                <a:gd name="T15" fmla="*/ 196 h 423"/>
                <a:gd name="T16" fmla="*/ 422 w 451"/>
                <a:gd name="T17" fmla="*/ 166 h 423"/>
                <a:gd name="T18" fmla="*/ 417 w 451"/>
                <a:gd name="T19" fmla="*/ 137 h 423"/>
                <a:gd name="T20" fmla="*/ 406 w 451"/>
                <a:gd name="T21" fmla="*/ 111 h 423"/>
                <a:gd name="T22" fmla="*/ 394 w 451"/>
                <a:gd name="T23" fmla="*/ 90 h 423"/>
                <a:gd name="T24" fmla="*/ 376 w 451"/>
                <a:gd name="T25" fmla="*/ 71 h 423"/>
                <a:gd name="T26" fmla="*/ 358 w 451"/>
                <a:gd name="T27" fmla="*/ 57 h 423"/>
                <a:gd name="T28" fmla="*/ 337 w 451"/>
                <a:gd name="T29" fmla="*/ 48 h 423"/>
                <a:gd name="T30" fmla="*/ 314 w 451"/>
                <a:gd name="T31" fmla="*/ 45 h 423"/>
                <a:gd name="T32" fmla="*/ 110 w 451"/>
                <a:gd name="T33" fmla="*/ 0 h 423"/>
                <a:gd name="T34" fmla="*/ 87 w 451"/>
                <a:gd name="T35" fmla="*/ 3 h 423"/>
                <a:gd name="T36" fmla="*/ 67 w 451"/>
                <a:gd name="T37" fmla="*/ 12 h 423"/>
                <a:gd name="T38" fmla="*/ 49 w 451"/>
                <a:gd name="T39" fmla="*/ 26 h 423"/>
                <a:gd name="T40" fmla="*/ 31 w 451"/>
                <a:gd name="T41" fmla="*/ 45 h 423"/>
                <a:gd name="T42" fmla="*/ 18 w 451"/>
                <a:gd name="T43" fmla="*/ 68 h 423"/>
                <a:gd name="T44" fmla="*/ 8 w 451"/>
                <a:gd name="T45" fmla="*/ 94 h 423"/>
                <a:gd name="T46" fmla="*/ 3 w 451"/>
                <a:gd name="T47" fmla="*/ 123 h 423"/>
                <a:gd name="T48" fmla="*/ 0 w 451"/>
                <a:gd name="T49" fmla="*/ 153 h 423"/>
                <a:gd name="T50" fmla="*/ 3 w 451"/>
                <a:gd name="T51" fmla="*/ 183 h 423"/>
                <a:gd name="T52" fmla="*/ 8 w 451"/>
                <a:gd name="T53" fmla="*/ 212 h 423"/>
                <a:gd name="T54" fmla="*/ 18 w 451"/>
                <a:gd name="T55" fmla="*/ 238 h 423"/>
                <a:gd name="T56" fmla="*/ 31 w 451"/>
                <a:gd name="T57" fmla="*/ 259 h 423"/>
                <a:gd name="T58" fmla="*/ 49 w 451"/>
                <a:gd name="T59" fmla="*/ 278 h 423"/>
                <a:gd name="T60" fmla="*/ 67 w 451"/>
                <a:gd name="T61" fmla="*/ 292 h 423"/>
                <a:gd name="T62" fmla="*/ 87 w 451"/>
                <a:gd name="T63" fmla="*/ 301 h 423"/>
                <a:gd name="T64" fmla="*/ 110 w 451"/>
                <a:gd name="T65" fmla="*/ 304 h 423"/>
                <a:gd name="T66" fmla="*/ 293 w 451"/>
                <a:gd name="T67" fmla="*/ 343 h 423"/>
                <a:gd name="T68" fmla="*/ 319 w 451"/>
                <a:gd name="T69" fmla="*/ 394 h 423"/>
                <a:gd name="T70" fmla="*/ 325 w 451"/>
                <a:gd name="T71" fmla="*/ 370 h 423"/>
                <a:gd name="T72" fmla="*/ 363 w 451"/>
                <a:gd name="T73" fmla="*/ 423 h 423"/>
                <a:gd name="T74" fmla="*/ 360 w 451"/>
                <a:gd name="T75" fmla="*/ 379 h 423"/>
                <a:gd name="T76" fmla="*/ 398 w 451"/>
                <a:gd name="T77" fmla="*/ 420 h 423"/>
                <a:gd name="T78" fmla="*/ 395 w 451"/>
                <a:gd name="T79" fmla="*/ 356 h 423"/>
                <a:gd name="T80" fmla="*/ 429 w 451"/>
                <a:gd name="T81" fmla="*/ 387 h 423"/>
                <a:gd name="T82" fmla="*/ 412 w 451"/>
                <a:gd name="T83" fmla="*/ 317 h 423"/>
                <a:gd name="T84" fmla="*/ 450 w 451"/>
                <a:gd name="T85" fmla="*/ 331 h 423"/>
                <a:gd name="T86" fmla="*/ 431 w 451"/>
                <a:gd name="T87" fmla="*/ 285 h 4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1"/>
                <a:gd name="T133" fmla="*/ 0 h 423"/>
                <a:gd name="T134" fmla="*/ 451 w 451"/>
                <a:gd name="T135" fmla="*/ 423 h 4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1" h="423">
                  <a:moveTo>
                    <a:pt x="431" y="285"/>
                  </a:moveTo>
                  <a:lnTo>
                    <a:pt x="451" y="277"/>
                  </a:lnTo>
                  <a:lnTo>
                    <a:pt x="427" y="212"/>
                  </a:lnTo>
                  <a:lnTo>
                    <a:pt x="425" y="213"/>
                  </a:lnTo>
                  <a:lnTo>
                    <a:pt x="425" y="209"/>
                  </a:lnTo>
                  <a:lnTo>
                    <a:pt x="425" y="205"/>
                  </a:lnTo>
                  <a:lnTo>
                    <a:pt x="425" y="200"/>
                  </a:lnTo>
                  <a:lnTo>
                    <a:pt x="425" y="196"/>
                  </a:lnTo>
                  <a:lnTo>
                    <a:pt x="422" y="166"/>
                  </a:lnTo>
                  <a:lnTo>
                    <a:pt x="417" y="137"/>
                  </a:lnTo>
                  <a:lnTo>
                    <a:pt x="406" y="111"/>
                  </a:lnTo>
                  <a:lnTo>
                    <a:pt x="394" y="90"/>
                  </a:lnTo>
                  <a:lnTo>
                    <a:pt x="376" y="71"/>
                  </a:lnTo>
                  <a:lnTo>
                    <a:pt x="358" y="57"/>
                  </a:lnTo>
                  <a:lnTo>
                    <a:pt x="337" y="48"/>
                  </a:lnTo>
                  <a:lnTo>
                    <a:pt x="314" y="45"/>
                  </a:lnTo>
                  <a:lnTo>
                    <a:pt x="110" y="0"/>
                  </a:lnTo>
                  <a:lnTo>
                    <a:pt x="87" y="3"/>
                  </a:lnTo>
                  <a:lnTo>
                    <a:pt x="67" y="12"/>
                  </a:lnTo>
                  <a:lnTo>
                    <a:pt x="49" y="26"/>
                  </a:lnTo>
                  <a:lnTo>
                    <a:pt x="31" y="45"/>
                  </a:lnTo>
                  <a:lnTo>
                    <a:pt x="18" y="68"/>
                  </a:lnTo>
                  <a:lnTo>
                    <a:pt x="8" y="94"/>
                  </a:lnTo>
                  <a:lnTo>
                    <a:pt x="3" y="123"/>
                  </a:lnTo>
                  <a:lnTo>
                    <a:pt x="0" y="153"/>
                  </a:lnTo>
                  <a:lnTo>
                    <a:pt x="3" y="183"/>
                  </a:lnTo>
                  <a:lnTo>
                    <a:pt x="8" y="212"/>
                  </a:lnTo>
                  <a:lnTo>
                    <a:pt x="18" y="238"/>
                  </a:lnTo>
                  <a:lnTo>
                    <a:pt x="31" y="259"/>
                  </a:lnTo>
                  <a:lnTo>
                    <a:pt x="49" y="278"/>
                  </a:lnTo>
                  <a:lnTo>
                    <a:pt x="67" y="292"/>
                  </a:lnTo>
                  <a:lnTo>
                    <a:pt x="87" y="301"/>
                  </a:lnTo>
                  <a:lnTo>
                    <a:pt x="110" y="304"/>
                  </a:lnTo>
                  <a:lnTo>
                    <a:pt x="293" y="343"/>
                  </a:lnTo>
                  <a:lnTo>
                    <a:pt x="319" y="394"/>
                  </a:lnTo>
                  <a:lnTo>
                    <a:pt x="325" y="370"/>
                  </a:lnTo>
                  <a:lnTo>
                    <a:pt x="363" y="423"/>
                  </a:lnTo>
                  <a:lnTo>
                    <a:pt x="360" y="379"/>
                  </a:lnTo>
                  <a:lnTo>
                    <a:pt x="398" y="420"/>
                  </a:lnTo>
                  <a:lnTo>
                    <a:pt x="395" y="356"/>
                  </a:lnTo>
                  <a:lnTo>
                    <a:pt x="429" y="387"/>
                  </a:lnTo>
                  <a:lnTo>
                    <a:pt x="412" y="317"/>
                  </a:lnTo>
                  <a:lnTo>
                    <a:pt x="450" y="331"/>
                  </a:lnTo>
                  <a:lnTo>
                    <a:pt x="431" y="2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1" name="Freeform 42"/>
            <p:cNvSpPr>
              <a:spLocks/>
            </p:cNvSpPr>
            <p:nvPr/>
          </p:nvSpPr>
          <p:spPr bwMode="auto">
            <a:xfrm>
              <a:off x="6029" y="13148"/>
              <a:ext cx="398" cy="1277"/>
            </a:xfrm>
            <a:custGeom>
              <a:avLst/>
              <a:gdLst>
                <a:gd name="T0" fmla="*/ 28 w 398"/>
                <a:gd name="T1" fmla="*/ 1171 h 1277"/>
                <a:gd name="T2" fmla="*/ 398 w 398"/>
                <a:gd name="T3" fmla="*/ 1277 h 1277"/>
                <a:gd name="T4" fmla="*/ 386 w 398"/>
                <a:gd name="T5" fmla="*/ 137 h 1277"/>
                <a:gd name="T6" fmla="*/ 0 w 398"/>
                <a:gd name="T7" fmla="*/ 0 h 1277"/>
                <a:gd name="T8" fmla="*/ 28 w 398"/>
                <a:gd name="T9" fmla="*/ 1171 h 1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"/>
                <a:gd name="T16" fmla="*/ 0 h 1277"/>
                <a:gd name="T17" fmla="*/ 398 w 398"/>
                <a:gd name="T18" fmla="*/ 1277 h 1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" h="1277">
                  <a:moveTo>
                    <a:pt x="28" y="1171"/>
                  </a:moveTo>
                  <a:lnTo>
                    <a:pt x="398" y="1277"/>
                  </a:lnTo>
                  <a:lnTo>
                    <a:pt x="386" y="137"/>
                  </a:lnTo>
                  <a:lnTo>
                    <a:pt x="0" y="0"/>
                  </a:lnTo>
                  <a:lnTo>
                    <a:pt x="28" y="1171"/>
                  </a:lnTo>
                  <a:close/>
                </a:path>
              </a:pathLst>
            </a:custGeom>
            <a:solidFill>
              <a:srgbClr val="0087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2" name="Freeform 43"/>
            <p:cNvSpPr>
              <a:spLocks/>
            </p:cNvSpPr>
            <p:nvPr/>
          </p:nvSpPr>
          <p:spPr bwMode="auto">
            <a:xfrm>
              <a:off x="5469" y="13171"/>
              <a:ext cx="146" cy="256"/>
            </a:xfrm>
            <a:custGeom>
              <a:avLst/>
              <a:gdLst>
                <a:gd name="T0" fmla="*/ 74 w 146"/>
                <a:gd name="T1" fmla="*/ 0 h 256"/>
                <a:gd name="T2" fmla="*/ 59 w 146"/>
                <a:gd name="T3" fmla="*/ 3 h 256"/>
                <a:gd name="T4" fmla="*/ 45 w 146"/>
                <a:gd name="T5" fmla="*/ 10 h 256"/>
                <a:gd name="T6" fmla="*/ 33 w 146"/>
                <a:gd name="T7" fmla="*/ 22 h 256"/>
                <a:gd name="T8" fmla="*/ 22 w 146"/>
                <a:gd name="T9" fmla="*/ 38 h 256"/>
                <a:gd name="T10" fmla="*/ 13 w 146"/>
                <a:gd name="T11" fmla="*/ 56 h 256"/>
                <a:gd name="T12" fmla="*/ 6 w 146"/>
                <a:gd name="T13" fmla="*/ 78 h 256"/>
                <a:gd name="T14" fmla="*/ 2 w 146"/>
                <a:gd name="T15" fmla="*/ 102 h 256"/>
                <a:gd name="T16" fmla="*/ 0 w 146"/>
                <a:gd name="T17" fmla="*/ 128 h 256"/>
                <a:gd name="T18" fmla="*/ 2 w 146"/>
                <a:gd name="T19" fmla="*/ 154 h 256"/>
                <a:gd name="T20" fmla="*/ 6 w 146"/>
                <a:gd name="T21" fmla="*/ 178 h 256"/>
                <a:gd name="T22" fmla="*/ 13 w 146"/>
                <a:gd name="T23" fmla="*/ 200 h 256"/>
                <a:gd name="T24" fmla="*/ 22 w 146"/>
                <a:gd name="T25" fmla="*/ 219 h 256"/>
                <a:gd name="T26" fmla="*/ 33 w 146"/>
                <a:gd name="T27" fmla="*/ 235 h 256"/>
                <a:gd name="T28" fmla="*/ 45 w 146"/>
                <a:gd name="T29" fmla="*/ 246 h 256"/>
                <a:gd name="T30" fmla="*/ 59 w 146"/>
                <a:gd name="T31" fmla="*/ 253 h 256"/>
                <a:gd name="T32" fmla="*/ 74 w 146"/>
                <a:gd name="T33" fmla="*/ 256 h 256"/>
                <a:gd name="T34" fmla="*/ 88 w 146"/>
                <a:gd name="T35" fmla="*/ 253 h 256"/>
                <a:gd name="T36" fmla="*/ 102 w 146"/>
                <a:gd name="T37" fmla="*/ 246 h 256"/>
                <a:gd name="T38" fmla="*/ 114 w 146"/>
                <a:gd name="T39" fmla="*/ 235 h 256"/>
                <a:gd name="T40" fmla="*/ 125 w 146"/>
                <a:gd name="T41" fmla="*/ 219 h 256"/>
                <a:gd name="T42" fmla="*/ 134 w 146"/>
                <a:gd name="T43" fmla="*/ 200 h 256"/>
                <a:gd name="T44" fmla="*/ 140 w 146"/>
                <a:gd name="T45" fmla="*/ 178 h 256"/>
                <a:gd name="T46" fmla="*/ 144 w 146"/>
                <a:gd name="T47" fmla="*/ 154 h 256"/>
                <a:gd name="T48" fmla="*/ 146 w 146"/>
                <a:gd name="T49" fmla="*/ 128 h 256"/>
                <a:gd name="T50" fmla="*/ 144 w 146"/>
                <a:gd name="T51" fmla="*/ 102 h 256"/>
                <a:gd name="T52" fmla="*/ 140 w 146"/>
                <a:gd name="T53" fmla="*/ 78 h 256"/>
                <a:gd name="T54" fmla="*/ 134 w 146"/>
                <a:gd name="T55" fmla="*/ 56 h 256"/>
                <a:gd name="T56" fmla="*/ 125 w 146"/>
                <a:gd name="T57" fmla="*/ 38 h 256"/>
                <a:gd name="T58" fmla="*/ 114 w 146"/>
                <a:gd name="T59" fmla="*/ 22 h 256"/>
                <a:gd name="T60" fmla="*/ 102 w 146"/>
                <a:gd name="T61" fmla="*/ 10 h 256"/>
                <a:gd name="T62" fmla="*/ 88 w 146"/>
                <a:gd name="T63" fmla="*/ 3 h 256"/>
                <a:gd name="T64" fmla="*/ 74 w 146"/>
                <a:gd name="T65" fmla="*/ 0 h 2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6"/>
                <a:gd name="T100" fmla="*/ 0 h 256"/>
                <a:gd name="T101" fmla="*/ 146 w 146"/>
                <a:gd name="T102" fmla="*/ 256 h 2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6" h="256">
                  <a:moveTo>
                    <a:pt x="74" y="0"/>
                  </a:moveTo>
                  <a:lnTo>
                    <a:pt x="59" y="3"/>
                  </a:lnTo>
                  <a:lnTo>
                    <a:pt x="45" y="10"/>
                  </a:lnTo>
                  <a:lnTo>
                    <a:pt x="33" y="22"/>
                  </a:lnTo>
                  <a:lnTo>
                    <a:pt x="22" y="38"/>
                  </a:lnTo>
                  <a:lnTo>
                    <a:pt x="13" y="56"/>
                  </a:lnTo>
                  <a:lnTo>
                    <a:pt x="6" y="78"/>
                  </a:lnTo>
                  <a:lnTo>
                    <a:pt x="2" y="102"/>
                  </a:lnTo>
                  <a:lnTo>
                    <a:pt x="0" y="128"/>
                  </a:lnTo>
                  <a:lnTo>
                    <a:pt x="2" y="154"/>
                  </a:lnTo>
                  <a:lnTo>
                    <a:pt x="6" y="178"/>
                  </a:lnTo>
                  <a:lnTo>
                    <a:pt x="13" y="200"/>
                  </a:lnTo>
                  <a:lnTo>
                    <a:pt x="22" y="219"/>
                  </a:lnTo>
                  <a:lnTo>
                    <a:pt x="33" y="235"/>
                  </a:lnTo>
                  <a:lnTo>
                    <a:pt x="45" y="246"/>
                  </a:lnTo>
                  <a:lnTo>
                    <a:pt x="59" y="253"/>
                  </a:lnTo>
                  <a:lnTo>
                    <a:pt x="74" y="256"/>
                  </a:lnTo>
                  <a:lnTo>
                    <a:pt x="88" y="253"/>
                  </a:lnTo>
                  <a:lnTo>
                    <a:pt x="102" y="246"/>
                  </a:lnTo>
                  <a:lnTo>
                    <a:pt x="114" y="235"/>
                  </a:lnTo>
                  <a:lnTo>
                    <a:pt x="125" y="219"/>
                  </a:lnTo>
                  <a:lnTo>
                    <a:pt x="134" y="200"/>
                  </a:lnTo>
                  <a:lnTo>
                    <a:pt x="140" y="178"/>
                  </a:lnTo>
                  <a:lnTo>
                    <a:pt x="144" y="154"/>
                  </a:lnTo>
                  <a:lnTo>
                    <a:pt x="146" y="128"/>
                  </a:lnTo>
                  <a:lnTo>
                    <a:pt x="144" y="102"/>
                  </a:lnTo>
                  <a:lnTo>
                    <a:pt x="140" y="78"/>
                  </a:lnTo>
                  <a:lnTo>
                    <a:pt x="134" y="56"/>
                  </a:lnTo>
                  <a:lnTo>
                    <a:pt x="125" y="38"/>
                  </a:lnTo>
                  <a:lnTo>
                    <a:pt x="114" y="22"/>
                  </a:lnTo>
                  <a:lnTo>
                    <a:pt x="102" y="10"/>
                  </a:lnTo>
                  <a:lnTo>
                    <a:pt x="88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3" name="Freeform 44"/>
            <p:cNvSpPr>
              <a:spLocks/>
            </p:cNvSpPr>
            <p:nvPr/>
          </p:nvSpPr>
          <p:spPr bwMode="auto">
            <a:xfrm>
              <a:off x="5504" y="13953"/>
              <a:ext cx="145" cy="256"/>
            </a:xfrm>
            <a:custGeom>
              <a:avLst/>
              <a:gdLst>
                <a:gd name="T0" fmla="*/ 73 w 145"/>
                <a:gd name="T1" fmla="*/ 0 h 256"/>
                <a:gd name="T2" fmla="*/ 59 w 145"/>
                <a:gd name="T3" fmla="*/ 3 h 256"/>
                <a:gd name="T4" fmla="*/ 44 w 145"/>
                <a:gd name="T5" fmla="*/ 10 h 256"/>
                <a:gd name="T6" fmla="*/ 33 w 145"/>
                <a:gd name="T7" fmla="*/ 22 h 256"/>
                <a:gd name="T8" fmla="*/ 21 w 145"/>
                <a:gd name="T9" fmla="*/ 38 h 256"/>
                <a:gd name="T10" fmla="*/ 13 w 145"/>
                <a:gd name="T11" fmla="*/ 56 h 256"/>
                <a:gd name="T12" fmla="*/ 6 w 145"/>
                <a:gd name="T13" fmla="*/ 78 h 256"/>
                <a:gd name="T14" fmla="*/ 1 w 145"/>
                <a:gd name="T15" fmla="*/ 102 h 256"/>
                <a:gd name="T16" fmla="*/ 0 w 145"/>
                <a:gd name="T17" fmla="*/ 128 h 256"/>
                <a:gd name="T18" fmla="*/ 1 w 145"/>
                <a:gd name="T19" fmla="*/ 154 h 256"/>
                <a:gd name="T20" fmla="*/ 6 w 145"/>
                <a:gd name="T21" fmla="*/ 179 h 256"/>
                <a:gd name="T22" fmla="*/ 13 w 145"/>
                <a:gd name="T23" fmla="*/ 200 h 256"/>
                <a:gd name="T24" fmla="*/ 21 w 145"/>
                <a:gd name="T25" fmla="*/ 219 h 256"/>
                <a:gd name="T26" fmla="*/ 33 w 145"/>
                <a:gd name="T27" fmla="*/ 235 h 256"/>
                <a:gd name="T28" fmla="*/ 44 w 145"/>
                <a:gd name="T29" fmla="*/ 246 h 256"/>
                <a:gd name="T30" fmla="*/ 59 w 145"/>
                <a:gd name="T31" fmla="*/ 253 h 256"/>
                <a:gd name="T32" fmla="*/ 73 w 145"/>
                <a:gd name="T33" fmla="*/ 256 h 256"/>
                <a:gd name="T34" fmla="*/ 88 w 145"/>
                <a:gd name="T35" fmla="*/ 253 h 256"/>
                <a:gd name="T36" fmla="*/ 102 w 145"/>
                <a:gd name="T37" fmla="*/ 246 h 256"/>
                <a:gd name="T38" fmla="*/ 113 w 145"/>
                <a:gd name="T39" fmla="*/ 235 h 256"/>
                <a:gd name="T40" fmla="*/ 125 w 145"/>
                <a:gd name="T41" fmla="*/ 219 h 256"/>
                <a:gd name="T42" fmla="*/ 134 w 145"/>
                <a:gd name="T43" fmla="*/ 200 h 256"/>
                <a:gd name="T44" fmla="*/ 139 w 145"/>
                <a:gd name="T45" fmla="*/ 179 h 256"/>
                <a:gd name="T46" fmla="*/ 144 w 145"/>
                <a:gd name="T47" fmla="*/ 154 h 256"/>
                <a:gd name="T48" fmla="*/ 145 w 145"/>
                <a:gd name="T49" fmla="*/ 128 h 256"/>
                <a:gd name="T50" fmla="*/ 144 w 145"/>
                <a:gd name="T51" fmla="*/ 102 h 256"/>
                <a:gd name="T52" fmla="*/ 139 w 145"/>
                <a:gd name="T53" fmla="*/ 78 h 256"/>
                <a:gd name="T54" fmla="*/ 134 w 145"/>
                <a:gd name="T55" fmla="*/ 56 h 256"/>
                <a:gd name="T56" fmla="*/ 125 w 145"/>
                <a:gd name="T57" fmla="*/ 38 h 256"/>
                <a:gd name="T58" fmla="*/ 113 w 145"/>
                <a:gd name="T59" fmla="*/ 22 h 256"/>
                <a:gd name="T60" fmla="*/ 102 w 145"/>
                <a:gd name="T61" fmla="*/ 10 h 256"/>
                <a:gd name="T62" fmla="*/ 88 w 145"/>
                <a:gd name="T63" fmla="*/ 3 h 256"/>
                <a:gd name="T64" fmla="*/ 73 w 145"/>
                <a:gd name="T65" fmla="*/ 0 h 2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5"/>
                <a:gd name="T100" fmla="*/ 0 h 256"/>
                <a:gd name="T101" fmla="*/ 145 w 145"/>
                <a:gd name="T102" fmla="*/ 256 h 2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5" h="256">
                  <a:moveTo>
                    <a:pt x="73" y="0"/>
                  </a:moveTo>
                  <a:lnTo>
                    <a:pt x="59" y="3"/>
                  </a:lnTo>
                  <a:lnTo>
                    <a:pt x="44" y="10"/>
                  </a:lnTo>
                  <a:lnTo>
                    <a:pt x="33" y="22"/>
                  </a:lnTo>
                  <a:lnTo>
                    <a:pt x="21" y="38"/>
                  </a:lnTo>
                  <a:lnTo>
                    <a:pt x="13" y="56"/>
                  </a:lnTo>
                  <a:lnTo>
                    <a:pt x="6" y="78"/>
                  </a:lnTo>
                  <a:lnTo>
                    <a:pt x="1" y="102"/>
                  </a:lnTo>
                  <a:lnTo>
                    <a:pt x="0" y="128"/>
                  </a:lnTo>
                  <a:lnTo>
                    <a:pt x="1" y="154"/>
                  </a:lnTo>
                  <a:lnTo>
                    <a:pt x="6" y="179"/>
                  </a:lnTo>
                  <a:lnTo>
                    <a:pt x="13" y="200"/>
                  </a:lnTo>
                  <a:lnTo>
                    <a:pt x="21" y="219"/>
                  </a:lnTo>
                  <a:lnTo>
                    <a:pt x="33" y="235"/>
                  </a:lnTo>
                  <a:lnTo>
                    <a:pt x="44" y="246"/>
                  </a:lnTo>
                  <a:lnTo>
                    <a:pt x="59" y="253"/>
                  </a:lnTo>
                  <a:lnTo>
                    <a:pt x="73" y="256"/>
                  </a:lnTo>
                  <a:lnTo>
                    <a:pt x="88" y="253"/>
                  </a:lnTo>
                  <a:lnTo>
                    <a:pt x="102" y="246"/>
                  </a:lnTo>
                  <a:lnTo>
                    <a:pt x="113" y="235"/>
                  </a:lnTo>
                  <a:lnTo>
                    <a:pt x="125" y="219"/>
                  </a:lnTo>
                  <a:lnTo>
                    <a:pt x="134" y="200"/>
                  </a:lnTo>
                  <a:lnTo>
                    <a:pt x="139" y="179"/>
                  </a:lnTo>
                  <a:lnTo>
                    <a:pt x="144" y="154"/>
                  </a:lnTo>
                  <a:lnTo>
                    <a:pt x="145" y="128"/>
                  </a:lnTo>
                  <a:lnTo>
                    <a:pt x="144" y="102"/>
                  </a:lnTo>
                  <a:lnTo>
                    <a:pt x="139" y="78"/>
                  </a:lnTo>
                  <a:lnTo>
                    <a:pt x="134" y="56"/>
                  </a:lnTo>
                  <a:lnTo>
                    <a:pt x="125" y="38"/>
                  </a:lnTo>
                  <a:lnTo>
                    <a:pt x="113" y="22"/>
                  </a:lnTo>
                  <a:lnTo>
                    <a:pt x="102" y="10"/>
                  </a:lnTo>
                  <a:lnTo>
                    <a:pt x="88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Freeform 45"/>
            <p:cNvSpPr>
              <a:spLocks/>
            </p:cNvSpPr>
            <p:nvPr/>
          </p:nvSpPr>
          <p:spPr bwMode="auto">
            <a:xfrm>
              <a:off x="6161" y="13220"/>
              <a:ext cx="425" cy="418"/>
            </a:xfrm>
            <a:custGeom>
              <a:avLst/>
              <a:gdLst>
                <a:gd name="T0" fmla="*/ 315 w 425"/>
                <a:gd name="T1" fmla="*/ 0 h 418"/>
                <a:gd name="T2" fmla="*/ 109 w 425"/>
                <a:gd name="T3" fmla="*/ 45 h 418"/>
                <a:gd name="T4" fmla="*/ 88 w 425"/>
                <a:gd name="T5" fmla="*/ 47 h 418"/>
                <a:gd name="T6" fmla="*/ 66 w 425"/>
                <a:gd name="T7" fmla="*/ 56 h 418"/>
                <a:gd name="T8" fmla="*/ 47 w 425"/>
                <a:gd name="T9" fmla="*/ 70 h 418"/>
                <a:gd name="T10" fmla="*/ 31 w 425"/>
                <a:gd name="T11" fmla="*/ 89 h 418"/>
                <a:gd name="T12" fmla="*/ 19 w 425"/>
                <a:gd name="T13" fmla="*/ 112 h 418"/>
                <a:gd name="T14" fmla="*/ 8 w 425"/>
                <a:gd name="T15" fmla="*/ 138 h 418"/>
                <a:gd name="T16" fmla="*/ 3 w 425"/>
                <a:gd name="T17" fmla="*/ 167 h 418"/>
                <a:gd name="T18" fmla="*/ 0 w 425"/>
                <a:gd name="T19" fmla="*/ 197 h 418"/>
                <a:gd name="T20" fmla="*/ 1 w 425"/>
                <a:gd name="T21" fmla="*/ 219 h 418"/>
                <a:gd name="T22" fmla="*/ 4 w 425"/>
                <a:gd name="T23" fmla="*/ 239 h 418"/>
                <a:gd name="T24" fmla="*/ 8 w 425"/>
                <a:gd name="T25" fmla="*/ 257 h 418"/>
                <a:gd name="T26" fmla="*/ 16 w 425"/>
                <a:gd name="T27" fmla="*/ 276 h 418"/>
                <a:gd name="T28" fmla="*/ 24 w 425"/>
                <a:gd name="T29" fmla="*/ 292 h 418"/>
                <a:gd name="T30" fmla="*/ 34 w 425"/>
                <a:gd name="T31" fmla="*/ 306 h 418"/>
                <a:gd name="T32" fmla="*/ 44 w 425"/>
                <a:gd name="T33" fmla="*/ 319 h 418"/>
                <a:gd name="T34" fmla="*/ 57 w 425"/>
                <a:gd name="T35" fmla="*/ 331 h 418"/>
                <a:gd name="T36" fmla="*/ 57 w 425"/>
                <a:gd name="T37" fmla="*/ 331 h 418"/>
                <a:gd name="T38" fmla="*/ 88 w 425"/>
                <a:gd name="T39" fmla="*/ 390 h 418"/>
                <a:gd name="T40" fmla="*/ 92 w 425"/>
                <a:gd name="T41" fmla="*/ 367 h 418"/>
                <a:gd name="T42" fmla="*/ 131 w 425"/>
                <a:gd name="T43" fmla="*/ 418 h 418"/>
                <a:gd name="T44" fmla="*/ 128 w 425"/>
                <a:gd name="T45" fmla="*/ 374 h 418"/>
                <a:gd name="T46" fmla="*/ 167 w 425"/>
                <a:gd name="T47" fmla="*/ 416 h 418"/>
                <a:gd name="T48" fmla="*/ 162 w 425"/>
                <a:gd name="T49" fmla="*/ 351 h 418"/>
                <a:gd name="T50" fmla="*/ 198 w 425"/>
                <a:gd name="T51" fmla="*/ 383 h 418"/>
                <a:gd name="T52" fmla="*/ 185 w 425"/>
                <a:gd name="T53" fmla="*/ 332 h 418"/>
                <a:gd name="T54" fmla="*/ 214 w 425"/>
                <a:gd name="T55" fmla="*/ 326 h 418"/>
                <a:gd name="T56" fmla="*/ 217 w 425"/>
                <a:gd name="T57" fmla="*/ 326 h 418"/>
                <a:gd name="T58" fmla="*/ 217 w 425"/>
                <a:gd name="T59" fmla="*/ 325 h 418"/>
                <a:gd name="T60" fmla="*/ 315 w 425"/>
                <a:gd name="T61" fmla="*/ 305 h 418"/>
                <a:gd name="T62" fmla="*/ 336 w 425"/>
                <a:gd name="T63" fmla="*/ 302 h 418"/>
                <a:gd name="T64" fmla="*/ 358 w 425"/>
                <a:gd name="T65" fmla="*/ 293 h 418"/>
                <a:gd name="T66" fmla="*/ 376 w 425"/>
                <a:gd name="T67" fmla="*/ 279 h 418"/>
                <a:gd name="T68" fmla="*/ 392 w 425"/>
                <a:gd name="T69" fmla="*/ 260 h 418"/>
                <a:gd name="T70" fmla="*/ 407 w 425"/>
                <a:gd name="T71" fmla="*/ 237 h 418"/>
                <a:gd name="T72" fmla="*/ 417 w 425"/>
                <a:gd name="T73" fmla="*/ 211 h 418"/>
                <a:gd name="T74" fmla="*/ 422 w 425"/>
                <a:gd name="T75" fmla="*/ 183 h 418"/>
                <a:gd name="T76" fmla="*/ 425 w 425"/>
                <a:gd name="T77" fmla="*/ 152 h 418"/>
                <a:gd name="T78" fmla="*/ 422 w 425"/>
                <a:gd name="T79" fmla="*/ 122 h 418"/>
                <a:gd name="T80" fmla="*/ 417 w 425"/>
                <a:gd name="T81" fmla="*/ 94 h 418"/>
                <a:gd name="T82" fmla="*/ 407 w 425"/>
                <a:gd name="T83" fmla="*/ 68 h 418"/>
                <a:gd name="T84" fmla="*/ 392 w 425"/>
                <a:gd name="T85" fmla="*/ 45 h 418"/>
                <a:gd name="T86" fmla="*/ 376 w 425"/>
                <a:gd name="T87" fmla="*/ 26 h 418"/>
                <a:gd name="T88" fmla="*/ 358 w 425"/>
                <a:gd name="T89" fmla="*/ 12 h 418"/>
                <a:gd name="T90" fmla="*/ 336 w 425"/>
                <a:gd name="T91" fmla="*/ 3 h 418"/>
                <a:gd name="T92" fmla="*/ 315 w 425"/>
                <a:gd name="T93" fmla="*/ 0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5"/>
                <a:gd name="T142" fmla="*/ 0 h 418"/>
                <a:gd name="T143" fmla="*/ 425 w 425"/>
                <a:gd name="T144" fmla="*/ 418 h 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5" h="418">
                  <a:moveTo>
                    <a:pt x="315" y="0"/>
                  </a:moveTo>
                  <a:lnTo>
                    <a:pt x="109" y="45"/>
                  </a:lnTo>
                  <a:lnTo>
                    <a:pt x="88" y="47"/>
                  </a:lnTo>
                  <a:lnTo>
                    <a:pt x="66" y="56"/>
                  </a:lnTo>
                  <a:lnTo>
                    <a:pt x="47" y="70"/>
                  </a:lnTo>
                  <a:lnTo>
                    <a:pt x="31" y="89"/>
                  </a:lnTo>
                  <a:lnTo>
                    <a:pt x="19" y="112"/>
                  </a:lnTo>
                  <a:lnTo>
                    <a:pt x="8" y="138"/>
                  </a:lnTo>
                  <a:lnTo>
                    <a:pt x="3" y="167"/>
                  </a:lnTo>
                  <a:lnTo>
                    <a:pt x="0" y="197"/>
                  </a:lnTo>
                  <a:lnTo>
                    <a:pt x="1" y="219"/>
                  </a:lnTo>
                  <a:lnTo>
                    <a:pt x="4" y="239"/>
                  </a:lnTo>
                  <a:lnTo>
                    <a:pt x="8" y="257"/>
                  </a:lnTo>
                  <a:lnTo>
                    <a:pt x="16" y="276"/>
                  </a:lnTo>
                  <a:lnTo>
                    <a:pt x="24" y="292"/>
                  </a:lnTo>
                  <a:lnTo>
                    <a:pt x="34" y="306"/>
                  </a:lnTo>
                  <a:lnTo>
                    <a:pt x="44" y="319"/>
                  </a:lnTo>
                  <a:lnTo>
                    <a:pt x="57" y="331"/>
                  </a:lnTo>
                  <a:lnTo>
                    <a:pt x="88" y="390"/>
                  </a:lnTo>
                  <a:lnTo>
                    <a:pt x="92" y="367"/>
                  </a:lnTo>
                  <a:lnTo>
                    <a:pt x="131" y="418"/>
                  </a:lnTo>
                  <a:lnTo>
                    <a:pt x="128" y="374"/>
                  </a:lnTo>
                  <a:lnTo>
                    <a:pt x="167" y="416"/>
                  </a:lnTo>
                  <a:lnTo>
                    <a:pt x="162" y="351"/>
                  </a:lnTo>
                  <a:lnTo>
                    <a:pt x="198" y="383"/>
                  </a:lnTo>
                  <a:lnTo>
                    <a:pt x="185" y="332"/>
                  </a:lnTo>
                  <a:lnTo>
                    <a:pt x="214" y="326"/>
                  </a:lnTo>
                  <a:lnTo>
                    <a:pt x="217" y="326"/>
                  </a:lnTo>
                  <a:lnTo>
                    <a:pt x="217" y="325"/>
                  </a:lnTo>
                  <a:lnTo>
                    <a:pt x="315" y="305"/>
                  </a:lnTo>
                  <a:lnTo>
                    <a:pt x="336" y="302"/>
                  </a:lnTo>
                  <a:lnTo>
                    <a:pt x="358" y="293"/>
                  </a:lnTo>
                  <a:lnTo>
                    <a:pt x="376" y="279"/>
                  </a:lnTo>
                  <a:lnTo>
                    <a:pt x="392" y="260"/>
                  </a:lnTo>
                  <a:lnTo>
                    <a:pt x="407" y="237"/>
                  </a:lnTo>
                  <a:lnTo>
                    <a:pt x="417" y="211"/>
                  </a:lnTo>
                  <a:lnTo>
                    <a:pt x="422" y="183"/>
                  </a:lnTo>
                  <a:lnTo>
                    <a:pt x="425" y="152"/>
                  </a:lnTo>
                  <a:lnTo>
                    <a:pt x="422" y="122"/>
                  </a:lnTo>
                  <a:lnTo>
                    <a:pt x="417" y="94"/>
                  </a:lnTo>
                  <a:lnTo>
                    <a:pt x="407" y="68"/>
                  </a:lnTo>
                  <a:lnTo>
                    <a:pt x="392" y="45"/>
                  </a:lnTo>
                  <a:lnTo>
                    <a:pt x="376" y="26"/>
                  </a:lnTo>
                  <a:lnTo>
                    <a:pt x="358" y="12"/>
                  </a:lnTo>
                  <a:lnTo>
                    <a:pt x="336" y="3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5" name="Freeform 46"/>
            <p:cNvSpPr>
              <a:spLocks/>
            </p:cNvSpPr>
            <p:nvPr/>
          </p:nvSpPr>
          <p:spPr bwMode="auto">
            <a:xfrm>
              <a:off x="6145" y="13601"/>
              <a:ext cx="427" cy="414"/>
            </a:xfrm>
            <a:custGeom>
              <a:avLst/>
              <a:gdLst>
                <a:gd name="T0" fmla="*/ 316 w 427"/>
                <a:gd name="T1" fmla="*/ 0 h 414"/>
                <a:gd name="T2" fmla="*/ 111 w 427"/>
                <a:gd name="T3" fmla="*/ 45 h 414"/>
                <a:gd name="T4" fmla="*/ 89 w 427"/>
                <a:gd name="T5" fmla="*/ 48 h 414"/>
                <a:gd name="T6" fmla="*/ 68 w 427"/>
                <a:gd name="T7" fmla="*/ 56 h 414"/>
                <a:gd name="T8" fmla="*/ 49 w 427"/>
                <a:gd name="T9" fmla="*/ 71 h 414"/>
                <a:gd name="T10" fmla="*/ 33 w 427"/>
                <a:gd name="T11" fmla="*/ 89 h 414"/>
                <a:gd name="T12" fmla="*/ 19 w 427"/>
                <a:gd name="T13" fmla="*/ 111 h 414"/>
                <a:gd name="T14" fmla="*/ 9 w 427"/>
                <a:gd name="T15" fmla="*/ 137 h 414"/>
                <a:gd name="T16" fmla="*/ 3 w 427"/>
                <a:gd name="T17" fmla="*/ 165 h 414"/>
                <a:gd name="T18" fmla="*/ 0 w 427"/>
                <a:gd name="T19" fmla="*/ 196 h 414"/>
                <a:gd name="T20" fmla="*/ 1 w 427"/>
                <a:gd name="T21" fmla="*/ 216 h 414"/>
                <a:gd name="T22" fmla="*/ 4 w 427"/>
                <a:gd name="T23" fmla="*/ 236 h 414"/>
                <a:gd name="T24" fmla="*/ 9 w 427"/>
                <a:gd name="T25" fmla="*/ 255 h 414"/>
                <a:gd name="T26" fmla="*/ 16 w 427"/>
                <a:gd name="T27" fmla="*/ 272 h 414"/>
                <a:gd name="T28" fmla="*/ 24 w 427"/>
                <a:gd name="T29" fmla="*/ 289 h 414"/>
                <a:gd name="T30" fmla="*/ 33 w 427"/>
                <a:gd name="T31" fmla="*/ 303 h 414"/>
                <a:gd name="T32" fmla="*/ 45 w 427"/>
                <a:gd name="T33" fmla="*/ 316 h 414"/>
                <a:gd name="T34" fmla="*/ 56 w 427"/>
                <a:gd name="T35" fmla="*/ 327 h 414"/>
                <a:gd name="T36" fmla="*/ 56 w 427"/>
                <a:gd name="T37" fmla="*/ 327 h 414"/>
                <a:gd name="T38" fmla="*/ 86 w 427"/>
                <a:gd name="T39" fmla="*/ 385 h 414"/>
                <a:gd name="T40" fmla="*/ 91 w 427"/>
                <a:gd name="T41" fmla="*/ 362 h 414"/>
                <a:gd name="T42" fmla="*/ 129 w 427"/>
                <a:gd name="T43" fmla="*/ 414 h 414"/>
                <a:gd name="T44" fmla="*/ 127 w 427"/>
                <a:gd name="T45" fmla="*/ 370 h 414"/>
                <a:gd name="T46" fmla="*/ 165 w 427"/>
                <a:gd name="T47" fmla="*/ 413 h 414"/>
                <a:gd name="T48" fmla="*/ 161 w 427"/>
                <a:gd name="T49" fmla="*/ 347 h 414"/>
                <a:gd name="T50" fmla="*/ 197 w 427"/>
                <a:gd name="T51" fmla="*/ 378 h 414"/>
                <a:gd name="T52" fmla="*/ 185 w 427"/>
                <a:gd name="T53" fmla="*/ 331 h 414"/>
                <a:gd name="T54" fmla="*/ 316 w 427"/>
                <a:gd name="T55" fmla="*/ 303 h 414"/>
                <a:gd name="T56" fmla="*/ 338 w 427"/>
                <a:gd name="T57" fmla="*/ 301 h 414"/>
                <a:gd name="T58" fmla="*/ 359 w 427"/>
                <a:gd name="T59" fmla="*/ 292 h 414"/>
                <a:gd name="T60" fmla="*/ 378 w 427"/>
                <a:gd name="T61" fmla="*/ 278 h 414"/>
                <a:gd name="T62" fmla="*/ 394 w 427"/>
                <a:gd name="T63" fmla="*/ 259 h 414"/>
                <a:gd name="T64" fmla="*/ 408 w 427"/>
                <a:gd name="T65" fmla="*/ 236 h 414"/>
                <a:gd name="T66" fmla="*/ 418 w 427"/>
                <a:gd name="T67" fmla="*/ 210 h 414"/>
                <a:gd name="T68" fmla="*/ 424 w 427"/>
                <a:gd name="T69" fmla="*/ 183 h 414"/>
                <a:gd name="T70" fmla="*/ 427 w 427"/>
                <a:gd name="T71" fmla="*/ 153 h 414"/>
                <a:gd name="T72" fmla="*/ 424 w 427"/>
                <a:gd name="T73" fmla="*/ 122 h 414"/>
                <a:gd name="T74" fmla="*/ 418 w 427"/>
                <a:gd name="T75" fmla="*/ 94 h 414"/>
                <a:gd name="T76" fmla="*/ 408 w 427"/>
                <a:gd name="T77" fmla="*/ 68 h 414"/>
                <a:gd name="T78" fmla="*/ 394 w 427"/>
                <a:gd name="T79" fmla="*/ 45 h 414"/>
                <a:gd name="T80" fmla="*/ 378 w 427"/>
                <a:gd name="T81" fmla="*/ 26 h 414"/>
                <a:gd name="T82" fmla="*/ 359 w 427"/>
                <a:gd name="T83" fmla="*/ 12 h 414"/>
                <a:gd name="T84" fmla="*/ 338 w 427"/>
                <a:gd name="T85" fmla="*/ 3 h 414"/>
                <a:gd name="T86" fmla="*/ 316 w 427"/>
                <a:gd name="T87" fmla="*/ 0 h 4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7"/>
                <a:gd name="T133" fmla="*/ 0 h 414"/>
                <a:gd name="T134" fmla="*/ 427 w 427"/>
                <a:gd name="T135" fmla="*/ 414 h 41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7" h="414">
                  <a:moveTo>
                    <a:pt x="316" y="0"/>
                  </a:moveTo>
                  <a:lnTo>
                    <a:pt x="111" y="45"/>
                  </a:lnTo>
                  <a:lnTo>
                    <a:pt x="89" y="48"/>
                  </a:lnTo>
                  <a:lnTo>
                    <a:pt x="68" y="56"/>
                  </a:lnTo>
                  <a:lnTo>
                    <a:pt x="49" y="71"/>
                  </a:lnTo>
                  <a:lnTo>
                    <a:pt x="33" y="89"/>
                  </a:lnTo>
                  <a:lnTo>
                    <a:pt x="19" y="111"/>
                  </a:lnTo>
                  <a:lnTo>
                    <a:pt x="9" y="137"/>
                  </a:lnTo>
                  <a:lnTo>
                    <a:pt x="3" y="165"/>
                  </a:lnTo>
                  <a:lnTo>
                    <a:pt x="0" y="196"/>
                  </a:lnTo>
                  <a:lnTo>
                    <a:pt x="1" y="216"/>
                  </a:lnTo>
                  <a:lnTo>
                    <a:pt x="4" y="236"/>
                  </a:lnTo>
                  <a:lnTo>
                    <a:pt x="9" y="255"/>
                  </a:lnTo>
                  <a:lnTo>
                    <a:pt x="16" y="272"/>
                  </a:lnTo>
                  <a:lnTo>
                    <a:pt x="24" y="289"/>
                  </a:lnTo>
                  <a:lnTo>
                    <a:pt x="33" y="303"/>
                  </a:lnTo>
                  <a:lnTo>
                    <a:pt x="45" y="316"/>
                  </a:lnTo>
                  <a:lnTo>
                    <a:pt x="56" y="327"/>
                  </a:lnTo>
                  <a:lnTo>
                    <a:pt x="86" y="385"/>
                  </a:lnTo>
                  <a:lnTo>
                    <a:pt x="91" y="362"/>
                  </a:lnTo>
                  <a:lnTo>
                    <a:pt x="129" y="414"/>
                  </a:lnTo>
                  <a:lnTo>
                    <a:pt x="127" y="370"/>
                  </a:lnTo>
                  <a:lnTo>
                    <a:pt x="165" y="413"/>
                  </a:lnTo>
                  <a:lnTo>
                    <a:pt x="161" y="347"/>
                  </a:lnTo>
                  <a:lnTo>
                    <a:pt x="197" y="378"/>
                  </a:lnTo>
                  <a:lnTo>
                    <a:pt x="185" y="331"/>
                  </a:lnTo>
                  <a:lnTo>
                    <a:pt x="316" y="303"/>
                  </a:lnTo>
                  <a:lnTo>
                    <a:pt x="338" y="301"/>
                  </a:lnTo>
                  <a:lnTo>
                    <a:pt x="359" y="292"/>
                  </a:lnTo>
                  <a:lnTo>
                    <a:pt x="378" y="278"/>
                  </a:lnTo>
                  <a:lnTo>
                    <a:pt x="394" y="259"/>
                  </a:lnTo>
                  <a:lnTo>
                    <a:pt x="408" y="236"/>
                  </a:lnTo>
                  <a:lnTo>
                    <a:pt x="418" y="210"/>
                  </a:lnTo>
                  <a:lnTo>
                    <a:pt x="424" y="183"/>
                  </a:lnTo>
                  <a:lnTo>
                    <a:pt x="427" y="153"/>
                  </a:lnTo>
                  <a:lnTo>
                    <a:pt x="424" y="122"/>
                  </a:lnTo>
                  <a:lnTo>
                    <a:pt x="418" y="94"/>
                  </a:lnTo>
                  <a:lnTo>
                    <a:pt x="408" y="68"/>
                  </a:lnTo>
                  <a:lnTo>
                    <a:pt x="394" y="45"/>
                  </a:lnTo>
                  <a:lnTo>
                    <a:pt x="378" y="26"/>
                  </a:lnTo>
                  <a:lnTo>
                    <a:pt x="359" y="12"/>
                  </a:lnTo>
                  <a:lnTo>
                    <a:pt x="338" y="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6" name="Freeform 47"/>
            <p:cNvSpPr>
              <a:spLocks/>
            </p:cNvSpPr>
            <p:nvPr/>
          </p:nvSpPr>
          <p:spPr bwMode="auto">
            <a:xfrm>
              <a:off x="6134" y="13991"/>
              <a:ext cx="421" cy="418"/>
            </a:xfrm>
            <a:custGeom>
              <a:avLst/>
              <a:gdLst>
                <a:gd name="T0" fmla="*/ 311 w 421"/>
                <a:gd name="T1" fmla="*/ 0 h 418"/>
                <a:gd name="T2" fmla="*/ 109 w 421"/>
                <a:gd name="T3" fmla="*/ 31 h 418"/>
                <a:gd name="T4" fmla="*/ 87 w 421"/>
                <a:gd name="T5" fmla="*/ 33 h 418"/>
                <a:gd name="T6" fmla="*/ 66 w 421"/>
                <a:gd name="T7" fmla="*/ 40 h 418"/>
                <a:gd name="T8" fmla="*/ 47 w 421"/>
                <a:gd name="T9" fmla="*/ 53 h 418"/>
                <a:gd name="T10" fmla="*/ 31 w 421"/>
                <a:gd name="T11" fmla="*/ 70 h 418"/>
                <a:gd name="T12" fmla="*/ 18 w 421"/>
                <a:gd name="T13" fmla="*/ 92 h 418"/>
                <a:gd name="T14" fmla="*/ 8 w 421"/>
                <a:gd name="T15" fmla="*/ 118 h 418"/>
                <a:gd name="T16" fmla="*/ 2 w 421"/>
                <a:gd name="T17" fmla="*/ 146 h 418"/>
                <a:gd name="T18" fmla="*/ 0 w 421"/>
                <a:gd name="T19" fmla="*/ 177 h 418"/>
                <a:gd name="T20" fmla="*/ 1 w 421"/>
                <a:gd name="T21" fmla="*/ 201 h 418"/>
                <a:gd name="T22" fmla="*/ 5 w 421"/>
                <a:gd name="T23" fmla="*/ 226 h 418"/>
                <a:gd name="T24" fmla="*/ 11 w 421"/>
                <a:gd name="T25" fmla="*/ 247 h 418"/>
                <a:gd name="T26" fmla="*/ 20 w 421"/>
                <a:gd name="T27" fmla="*/ 269 h 418"/>
                <a:gd name="T28" fmla="*/ 31 w 421"/>
                <a:gd name="T29" fmla="*/ 287 h 418"/>
                <a:gd name="T30" fmla="*/ 43 w 421"/>
                <a:gd name="T31" fmla="*/ 303 h 418"/>
                <a:gd name="T32" fmla="*/ 57 w 421"/>
                <a:gd name="T33" fmla="*/ 318 h 418"/>
                <a:gd name="T34" fmla="*/ 73 w 421"/>
                <a:gd name="T35" fmla="*/ 328 h 418"/>
                <a:gd name="T36" fmla="*/ 69 w 421"/>
                <a:gd name="T37" fmla="*/ 330 h 418"/>
                <a:gd name="T38" fmla="*/ 99 w 421"/>
                <a:gd name="T39" fmla="*/ 389 h 418"/>
                <a:gd name="T40" fmla="*/ 104 w 421"/>
                <a:gd name="T41" fmla="*/ 365 h 418"/>
                <a:gd name="T42" fmla="*/ 143 w 421"/>
                <a:gd name="T43" fmla="*/ 418 h 418"/>
                <a:gd name="T44" fmla="*/ 140 w 421"/>
                <a:gd name="T45" fmla="*/ 372 h 418"/>
                <a:gd name="T46" fmla="*/ 179 w 421"/>
                <a:gd name="T47" fmla="*/ 415 h 418"/>
                <a:gd name="T48" fmla="*/ 175 w 421"/>
                <a:gd name="T49" fmla="*/ 349 h 418"/>
                <a:gd name="T50" fmla="*/ 211 w 421"/>
                <a:gd name="T51" fmla="*/ 382 h 418"/>
                <a:gd name="T52" fmla="*/ 196 w 421"/>
                <a:gd name="T53" fmla="*/ 325 h 418"/>
                <a:gd name="T54" fmla="*/ 218 w 421"/>
                <a:gd name="T55" fmla="*/ 322 h 418"/>
                <a:gd name="T56" fmla="*/ 230 w 421"/>
                <a:gd name="T57" fmla="*/ 326 h 418"/>
                <a:gd name="T58" fmla="*/ 227 w 421"/>
                <a:gd name="T59" fmla="*/ 320 h 418"/>
                <a:gd name="T60" fmla="*/ 311 w 421"/>
                <a:gd name="T61" fmla="*/ 307 h 418"/>
                <a:gd name="T62" fmla="*/ 333 w 421"/>
                <a:gd name="T63" fmla="*/ 306 h 418"/>
                <a:gd name="T64" fmla="*/ 355 w 421"/>
                <a:gd name="T65" fmla="*/ 299 h 418"/>
                <a:gd name="T66" fmla="*/ 373 w 421"/>
                <a:gd name="T67" fmla="*/ 286 h 418"/>
                <a:gd name="T68" fmla="*/ 389 w 421"/>
                <a:gd name="T69" fmla="*/ 267 h 418"/>
                <a:gd name="T70" fmla="*/ 402 w 421"/>
                <a:gd name="T71" fmla="*/ 246 h 418"/>
                <a:gd name="T72" fmla="*/ 412 w 421"/>
                <a:gd name="T73" fmla="*/ 220 h 418"/>
                <a:gd name="T74" fmla="*/ 418 w 421"/>
                <a:gd name="T75" fmla="*/ 191 h 418"/>
                <a:gd name="T76" fmla="*/ 421 w 421"/>
                <a:gd name="T77" fmla="*/ 161 h 418"/>
                <a:gd name="T78" fmla="*/ 418 w 421"/>
                <a:gd name="T79" fmla="*/ 129 h 418"/>
                <a:gd name="T80" fmla="*/ 412 w 421"/>
                <a:gd name="T81" fmla="*/ 100 h 418"/>
                <a:gd name="T82" fmla="*/ 402 w 421"/>
                <a:gd name="T83" fmla="*/ 73 h 418"/>
                <a:gd name="T84" fmla="*/ 389 w 421"/>
                <a:gd name="T85" fmla="*/ 50 h 418"/>
                <a:gd name="T86" fmla="*/ 373 w 421"/>
                <a:gd name="T87" fmla="*/ 30 h 418"/>
                <a:gd name="T88" fmla="*/ 355 w 421"/>
                <a:gd name="T89" fmla="*/ 14 h 418"/>
                <a:gd name="T90" fmla="*/ 333 w 421"/>
                <a:gd name="T91" fmla="*/ 4 h 418"/>
                <a:gd name="T92" fmla="*/ 311 w 421"/>
                <a:gd name="T93" fmla="*/ 0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1"/>
                <a:gd name="T142" fmla="*/ 0 h 418"/>
                <a:gd name="T143" fmla="*/ 421 w 421"/>
                <a:gd name="T144" fmla="*/ 418 h 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1" h="418">
                  <a:moveTo>
                    <a:pt x="311" y="0"/>
                  </a:moveTo>
                  <a:lnTo>
                    <a:pt x="109" y="31"/>
                  </a:lnTo>
                  <a:lnTo>
                    <a:pt x="87" y="33"/>
                  </a:lnTo>
                  <a:lnTo>
                    <a:pt x="66" y="40"/>
                  </a:lnTo>
                  <a:lnTo>
                    <a:pt x="47" y="53"/>
                  </a:lnTo>
                  <a:lnTo>
                    <a:pt x="31" y="70"/>
                  </a:lnTo>
                  <a:lnTo>
                    <a:pt x="18" y="92"/>
                  </a:lnTo>
                  <a:lnTo>
                    <a:pt x="8" y="118"/>
                  </a:lnTo>
                  <a:lnTo>
                    <a:pt x="2" y="146"/>
                  </a:lnTo>
                  <a:lnTo>
                    <a:pt x="0" y="177"/>
                  </a:lnTo>
                  <a:lnTo>
                    <a:pt x="1" y="201"/>
                  </a:lnTo>
                  <a:lnTo>
                    <a:pt x="5" y="226"/>
                  </a:lnTo>
                  <a:lnTo>
                    <a:pt x="11" y="247"/>
                  </a:lnTo>
                  <a:lnTo>
                    <a:pt x="20" y="269"/>
                  </a:lnTo>
                  <a:lnTo>
                    <a:pt x="31" y="287"/>
                  </a:lnTo>
                  <a:lnTo>
                    <a:pt x="43" y="303"/>
                  </a:lnTo>
                  <a:lnTo>
                    <a:pt x="57" y="318"/>
                  </a:lnTo>
                  <a:lnTo>
                    <a:pt x="73" y="328"/>
                  </a:lnTo>
                  <a:lnTo>
                    <a:pt x="69" y="330"/>
                  </a:lnTo>
                  <a:lnTo>
                    <a:pt x="99" y="389"/>
                  </a:lnTo>
                  <a:lnTo>
                    <a:pt x="104" y="365"/>
                  </a:lnTo>
                  <a:lnTo>
                    <a:pt x="143" y="418"/>
                  </a:lnTo>
                  <a:lnTo>
                    <a:pt x="140" y="372"/>
                  </a:lnTo>
                  <a:lnTo>
                    <a:pt x="179" y="415"/>
                  </a:lnTo>
                  <a:lnTo>
                    <a:pt x="175" y="349"/>
                  </a:lnTo>
                  <a:lnTo>
                    <a:pt x="211" y="382"/>
                  </a:lnTo>
                  <a:lnTo>
                    <a:pt x="196" y="325"/>
                  </a:lnTo>
                  <a:lnTo>
                    <a:pt x="218" y="322"/>
                  </a:lnTo>
                  <a:lnTo>
                    <a:pt x="230" y="326"/>
                  </a:lnTo>
                  <a:lnTo>
                    <a:pt x="227" y="320"/>
                  </a:lnTo>
                  <a:lnTo>
                    <a:pt x="311" y="307"/>
                  </a:lnTo>
                  <a:lnTo>
                    <a:pt x="333" y="306"/>
                  </a:lnTo>
                  <a:lnTo>
                    <a:pt x="355" y="299"/>
                  </a:lnTo>
                  <a:lnTo>
                    <a:pt x="373" y="286"/>
                  </a:lnTo>
                  <a:lnTo>
                    <a:pt x="389" y="267"/>
                  </a:lnTo>
                  <a:lnTo>
                    <a:pt x="402" y="246"/>
                  </a:lnTo>
                  <a:lnTo>
                    <a:pt x="412" y="220"/>
                  </a:lnTo>
                  <a:lnTo>
                    <a:pt x="418" y="191"/>
                  </a:lnTo>
                  <a:lnTo>
                    <a:pt x="421" y="161"/>
                  </a:lnTo>
                  <a:lnTo>
                    <a:pt x="418" y="129"/>
                  </a:lnTo>
                  <a:lnTo>
                    <a:pt x="412" y="100"/>
                  </a:lnTo>
                  <a:lnTo>
                    <a:pt x="402" y="73"/>
                  </a:lnTo>
                  <a:lnTo>
                    <a:pt x="389" y="50"/>
                  </a:lnTo>
                  <a:lnTo>
                    <a:pt x="373" y="30"/>
                  </a:lnTo>
                  <a:lnTo>
                    <a:pt x="355" y="14"/>
                  </a:lnTo>
                  <a:lnTo>
                    <a:pt x="333" y="4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7" name="Freeform 48"/>
            <p:cNvSpPr>
              <a:spLocks/>
            </p:cNvSpPr>
            <p:nvPr/>
          </p:nvSpPr>
          <p:spPr bwMode="auto">
            <a:xfrm>
              <a:off x="6388" y="13240"/>
              <a:ext cx="145" cy="256"/>
            </a:xfrm>
            <a:custGeom>
              <a:avLst/>
              <a:gdLst>
                <a:gd name="T0" fmla="*/ 73 w 145"/>
                <a:gd name="T1" fmla="*/ 0 h 256"/>
                <a:gd name="T2" fmla="*/ 88 w 145"/>
                <a:gd name="T3" fmla="*/ 3 h 256"/>
                <a:gd name="T4" fmla="*/ 102 w 145"/>
                <a:gd name="T5" fmla="*/ 10 h 256"/>
                <a:gd name="T6" fmla="*/ 114 w 145"/>
                <a:gd name="T7" fmla="*/ 22 h 256"/>
                <a:gd name="T8" fmla="*/ 125 w 145"/>
                <a:gd name="T9" fmla="*/ 38 h 256"/>
                <a:gd name="T10" fmla="*/ 134 w 145"/>
                <a:gd name="T11" fmla="*/ 56 h 256"/>
                <a:gd name="T12" fmla="*/ 139 w 145"/>
                <a:gd name="T13" fmla="*/ 78 h 256"/>
                <a:gd name="T14" fmla="*/ 144 w 145"/>
                <a:gd name="T15" fmla="*/ 102 h 256"/>
                <a:gd name="T16" fmla="*/ 145 w 145"/>
                <a:gd name="T17" fmla="*/ 128 h 256"/>
                <a:gd name="T18" fmla="*/ 144 w 145"/>
                <a:gd name="T19" fmla="*/ 154 h 256"/>
                <a:gd name="T20" fmla="*/ 139 w 145"/>
                <a:gd name="T21" fmla="*/ 178 h 256"/>
                <a:gd name="T22" fmla="*/ 134 w 145"/>
                <a:gd name="T23" fmla="*/ 200 h 256"/>
                <a:gd name="T24" fmla="*/ 125 w 145"/>
                <a:gd name="T25" fmla="*/ 219 h 256"/>
                <a:gd name="T26" fmla="*/ 114 w 145"/>
                <a:gd name="T27" fmla="*/ 235 h 256"/>
                <a:gd name="T28" fmla="*/ 102 w 145"/>
                <a:gd name="T29" fmla="*/ 246 h 256"/>
                <a:gd name="T30" fmla="*/ 88 w 145"/>
                <a:gd name="T31" fmla="*/ 253 h 256"/>
                <a:gd name="T32" fmla="*/ 73 w 145"/>
                <a:gd name="T33" fmla="*/ 256 h 256"/>
                <a:gd name="T34" fmla="*/ 59 w 145"/>
                <a:gd name="T35" fmla="*/ 253 h 256"/>
                <a:gd name="T36" fmla="*/ 45 w 145"/>
                <a:gd name="T37" fmla="*/ 246 h 256"/>
                <a:gd name="T38" fmla="*/ 33 w 145"/>
                <a:gd name="T39" fmla="*/ 235 h 256"/>
                <a:gd name="T40" fmla="*/ 22 w 145"/>
                <a:gd name="T41" fmla="*/ 219 h 256"/>
                <a:gd name="T42" fmla="*/ 13 w 145"/>
                <a:gd name="T43" fmla="*/ 200 h 256"/>
                <a:gd name="T44" fmla="*/ 6 w 145"/>
                <a:gd name="T45" fmla="*/ 178 h 256"/>
                <a:gd name="T46" fmla="*/ 1 w 145"/>
                <a:gd name="T47" fmla="*/ 154 h 256"/>
                <a:gd name="T48" fmla="*/ 0 w 145"/>
                <a:gd name="T49" fmla="*/ 128 h 256"/>
                <a:gd name="T50" fmla="*/ 1 w 145"/>
                <a:gd name="T51" fmla="*/ 102 h 256"/>
                <a:gd name="T52" fmla="*/ 6 w 145"/>
                <a:gd name="T53" fmla="*/ 78 h 256"/>
                <a:gd name="T54" fmla="*/ 13 w 145"/>
                <a:gd name="T55" fmla="*/ 56 h 256"/>
                <a:gd name="T56" fmla="*/ 22 w 145"/>
                <a:gd name="T57" fmla="*/ 38 h 256"/>
                <a:gd name="T58" fmla="*/ 33 w 145"/>
                <a:gd name="T59" fmla="*/ 22 h 256"/>
                <a:gd name="T60" fmla="*/ 45 w 145"/>
                <a:gd name="T61" fmla="*/ 10 h 256"/>
                <a:gd name="T62" fmla="*/ 59 w 145"/>
                <a:gd name="T63" fmla="*/ 3 h 256"/>
                <a:gd name="T64" fmla="*/ 73 w 145"/>
                <a:gd name="T65" fmla="*/ 0 h 2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5"/>
                <a:gd name="T100" fmla="*/ 0 h 256"/>
                <a:gd name="T101" fmla="*/ 145 w 145"/>
                <a:gd name="T102" fmla="*/ 256 h 2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5" h="256">
                  <a:moveTo>
                    <a:pt x="73" y="0"/>
                  </a:moveTo>
                  <a:lnTo>
                    <a:pt x="88" y="3"/>
                  </a:lnTo>
                  <a:lnTo>
                    <a:pt x="102" y="10"/>
                  </a:lnTo>
                  <a:lnTo>
                    <a:pt x="114" y="22"/>
                  </a:lnTo>
                  <a:lnTo>
                    <a:pt x="125" y="38"/>
                  </a:lnTo>
                  <a:lnTo>
                    <a:pt x="134" y="56"/>
                  </a:lnTo>
                  <a:lnTo>
                    <a:pt x="139" y="78"/>
                  </a:lnTo>
                  <a:lnTo>
                    <a:pt x="144" y="102"/>
                  </a:lnTo>
                  <a:lnTo>
                    <a:pt x="145" y="128"/>
                  </a:lnTo>
                  <a:lnTo>
                    <a:pt x="144" y="154"/>
                  </a:lnTo>
                  <a:lnTo>
                    <a:pt x="139" y="178"/>
                  </a:lnTo>
                  <a:lnTo>
                    <a:pt x="134" y="200"/>
                  </a:lnTo>
                  <a:lnTo>
                    <a:pt x="125" y="219"/>
                  </a:lnTo>
                  <a:lnTo>
                    <a:pt x="114" y="235"/>
                  </a:lnTo>
                  <a:lnTo>
                    <a:pt x="102" y="246"/>
                  </a:lnTo>
                  <a:lnTo>
                    <a:pt x="88" y="253"/>
                  </a:lnTo>
                  <a:lnTo>
                    <a:pt x="73" y="256"/>
                  </a:lnTo>
                  <a:lnTo>
                    <a:pt x="59" y="253"/>
                  </a:lnTo>
                  <a:lnTo>
                    <a:pt x="45" y="246"/>
                  </a:lnTo>
                  <a:lnTo>
                    <a:pt x="33" y="235"/>
                  </a:lnTo>
                  <a:lnTo>
                    <a:pt x="22" y="219"/>
                  </a:lnTo>
                  <a:lnTo>
                    <a:pt x="13" y="200"/>
                  </a:lnTo>
                  <a:lnTo>
                    <a:pt x="6" y="178"/>
                  </a:lnTo>
                  <a:lnTo>
                    <a:pt x="1" y="154"/>
                  </a:lnTo>
                  <a:lnTo>
                    <a:pt x="0" y="128"/>
                  </a:lnTo>
                  <a:lnTo>
                    <a:pt x="1" y="102"/>
                  </a:lnTo>
                  <a:lnTo>
                    <a:pt x="6" y="78"/>
                  </a:lnTo>
                  <a:lnTo>
                    <a:pt x="13" y="56"/>
                  </a:lnTo>
                  <a:lnTo>
                    <a:pt x="22" y="38"/>
                  </a:lnTo>
                  <a:lnTo>
                    <a:pt x="33" y="22"/>
                  </a:lnTo>
                  <a:lnTo>
                    <a:pt x="45" y="10"/>
                  </a:lnTo>
                  <a:lnTo>
                    <a:pt x="59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8" name="Freeform 49"/>
            <p:cNvSpPr>
              <a:spLocks/>
            </p:cNvSpPr>
            <p:nvPr/>
          </p:nvSpPr>
          <p:spPr bwMode="auto">
            <a:xfrm>
              <a:off x="6374" y="13631"/>
              <a:ext cx="145" cy="253"/>
            </a:xfrm>
            <a:custGeom>
              <a:avLst/>
              <a:gdLst>
                <a:gd name="T0" fmla="*/ 73 w 145"/>
                <a:gd name="T1" fmla="*/ 0 h 253"/>
                <a:gd name="T2" fmla="*/ 87 w 145"/>
                <a:gd name="T3" fmla="*/ 3 h 253"/>
                <a:gd name="T4" fmla="*/ 102 w 145"/>
                <a:gd name="T5" fmla="*/ 10 h 253"/>
                <a:gd name="T6" fmla="*/ 113 w 145"/>
                <a:gd name="T7" fmla="*/ 22 h 253"/>
                <a:gd name="T8" fmla="*/ 125 w 145"/>
                <a:gd name="T9" fmla="*/ 38 h 253"/>
                <a:gd name="T10" fmla="*/ 133 w 145"/>
                <a:gd name="T11" fmla="*/ 56 h 253"/>
                <a:gd name="T12" fmla="*/ 139 w 145"/>
                <a:gd name="T13" fmla="*/ 78 h 253"/>
                <a:gd name="T14" fmla="*/ 143 w 145"/>
                <a:gd name="T15" fmla="*/ 101 h 253"/>
                <a:gd name="T16" fmla="*/ 145 w 145"/>
                <a:gd name="T17" fmla="*/ 127 h 253"/>
                <a:gd name="T18" fmla="*/ 143 w 145"/>
                <a:gd name="T19" fmla="*/ 153 h 253"/>
                <a:gd name="T20" fmla="*/ 139 w 145"/>
                <a:gd name="T21" fmla="*/ 176 h 253"/>
                <a:gd name="T22" fmla="*/ 133 w 145"/>
                <a:gd name="T23" fmla="*/ 197 h 253"/>
                <a:gd name="T24" fmla="*/ 125 w 145"/>
                <a:gd name="T25" fmla="*/ 216 h 253"/>
                <a:gd name="T26" fmla="*/ 113 w 145"/>
                <a:gd name="T27" fmla="*/ 232 h 253"/>
                <a:gd name="T28" fmla="*/ 102 w 145"/>
                <a:gd name="T29" fmla="*/ 243 h 253"/>
                <a:gd name="T30" fmla="*/ 87 w 145"/>
                <a:gd name="T31" fmla="*/ 250 h 253"/>
                <a:gd name="T32" fmla="*/ 73 w 145"/>
                <a:gd name="T33" fmla="*/ 253 h 253"/>
                <a:gd name="T34" fmla="*/ 59 w 145"/>
                <a:gd name="T35" fmla="*/ 250 h 253"/>
                <a:gd name="T36" fmla="*/ 44 w 145"/>
                <a:gd name="T37" fmla="*/ 243 h 253"/>
                <a:gd name="T38" fmla="*/ 33 w 145"/>
                <a:gd name="T39" fmla="*/ 232 h 253"/>
                <a:gd name="T40" fmla="*/ 21 w 145"/>
                <a:gd name="T41" fmla="*/ 216 h 253"/>
                <a:gd name="T42" fmla="*/ 13 w 145"/>
                <a:gd name="T43" fmla="*/ 197 h 253"/>
                <a:gd name="T44" fmla="*/ 5 w 145"/>
                <a:gd name="T45" fmla="*/ 176 h 253"/>
                <a:gd name="T46" fmla="*/ 1 w 145"/>
                <a:gd name="T47" fmla="*/ 153 h 253"/>
                <a:gd name="T48" fmla="*/ 0 w 145"/>
                <a:gd name="T49" fmla="*/ 127 h 253"/>
                <a:gd name="T50" fmla="*/ 1 w 145"/>
                <a:gd name="T51" fmla="*/ 101 h 253"/>
                <a:gd name="T52" fmla="*/ 5 w 145"/>
                <a:gd name="T53" fmla="*/ 78 h 253"/>
                <a:gd name="T54" fmla="*/ 13 w 145"/>
                <a:gd name="T55" fmla="*/ 56 h 253"/>
                <a:gd name="T56" fmla="*/ 21 w 145"/>
                <a:gd name="T57" fmla="*/ 38 h 253"/>
                <a:gd name="T58" fmla="*/ 33 w 145"/>
                <a:gd name="T59" fmla="*/ 22 h 253"/>
                <a:gd name="T60" fmla="*/ 44 w 145"/>
                <a:gd name="T61" fmla="*/ 10 h 253"/>
                <a:gd name="T62" fmla="*/ 59 w 145"/>
                <a:gd name="T63" fmla="*/ 3 h 253"/>
                <a:gd name="T64" fmla="*/ 73 w 145"/>
                <a:gd name="T65" fmla="*/ 0 h 2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5"/>
                <a:gd name="T100" fmla="*/ 0 h 253"/>
                <a:gd name="T101" fmla="*/ 145 w 145"/>
                <a:gd name="T102" fmla="*/ 253 h 2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5" h="253">
                  <a:moveTo>
                    <a:pt x="73" y="0"/>
                  </a:moveTo>
                  <a:lnTo>
                    <a:pt x="87" y="3"/>
                  </a:lnTo>
                  <a:lnTo>
                    <a:pt x="102" y="10"/>
                  </a:lnTo>
                  <a:lnTo>
                    <a:pt x="113" y="22"/>
                  </a:lnTo>
                  <a:lnTo>
                    <a:pt x="125" y="38"/>
                  </a:lnTo>
                  <a:lnTo>
                    <a:pt x="133" y="56"/>
                  </a:lnTo>
                  <a:lnTo>
                    <a:pt x="139" y="78"/>
                  </a:lnTo>
                  <a:lnTo>
                    <a:pt x="143" y="101"/>
                  </a:lnTo>
                  <a:lnTo>
                    <a:pt x="145" y="127"/>
                  </a:lnTo>
                  <a:lnTo>
                    <a:pt x="143" y="153"/>
                  </a:lnTo>
                  <a:lnTo>
                    <a:pt x="139" y="176"/>
                  </a:lnTo>
                  <a:lnTo>
                    <a:pt x="133" y="197"/>
                  </a:lnTo>
                  <a:lnTo>
                    <a:pt x="125" y="216"/>
                  </a:lnTo>
                  <a:lnTo>
                    <a:pt x="113" y="232"/>
                  </a:lnTo>
                  <a:lnTo>
                    <a:pt x="102" y="243"/>
                  </a:lnTo>
                  <a:lnTo>
                    <a:pt x="87" y="250"/>
                  </a:lnTo>
                  <a:lnTo>
                    <a:pt x="73" y="253"/>
                  </a:lnTo>
                  <a:lnTo>
                    <a:pt x="59" y="250"/>
                  </a:lnTo>
                  <a:lnTo>
                    <a:pt x="44" y="243"/>
                  </a:lnTo>
                  <a:lnTo>
                    <a:pt x="33" y="232"/>
                  </a:lnTo>
                  <a:lnTo>
                    <a:pt x="21" y="216"/>
                  </a:lnTo>
                  <a:lnTo>
                    <a:pt x="13" y="197"/>
                  </a:lnTo>
                  <a:lnTo>
                    <a:pt x="5" y="176"/>
                  </a:lnTo>
                  <a:lnTo>
                    <a:pt x="1" y="153"/>
                  </a:lnTo>
                  <a:lnTo>
                    <a:pt x="0" y="127"/>
                  </a:lnTo>
                  <a:lnTo>
                    <a:pt x="1" y="101"/>
                  </a:lnTo>
                  <a:lnTo>
                    <a:pt x="5" y="78"/>
                  </a:lnTo>
                  <a:lnTo>
                    <a:pt x="13" y="56"/>
                  </a:lnTo>
                  <a:lnTo>
                    <a:pt x="21" y="38"/>
                  </a:lnTo>
                  <a:lnTo>
                    <a:pt x="33" y="22"/>
                  </a:lnTo>
                  <a:lnTo>
                    <a:pt x="44" y="10"/>
                  </a:lnTo>
                  <a:lnTo>
                    <a:pt x="59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9" name="Freeform 50"/>
            <p:cNvSpPr>
              <a:spLocks/>
            </p:cNvSpPr>
            <p:nvPr/>
          </p:nvSpPr>
          <p:spPr bwMode="auto">
            <a:xfrm>
              <a:off x="6355" y="14022"/>
              <a:ext cx="144" cy="255"/>
            </a:xfrm>
            <a:custGeom>
              <a:avLst/>
              <a:gdLst>
                <a:gd name="T0" fmla="*/ 72 w 144"/>
                <a:gd name="T1" fmla="*/ 0 h 255"/>
                <a:gd name="T2" fmla="*/ 86 w 144"/>
                <a:gd name="T3" fmla="*/ 3 h 255"/>
                <a:gd name="T4" fmla="*/ 101 w 144"/>
                <a:gd name="T5" fmla="*/ 10 h 255"/>
                <a:gd name="T6" fmla="*/ 112 w 144"/>
                <a:gd name="T7" fmla="*/ 22 h 255"/>
                <a:gd name="T8" fmla="*/ 124 w 144"/>
                <a:gd name="T9" fmla="*/ 38 h 255"/>
                <a:gd name="T10" fmla="*/ 132 w 144"/>
                <a:gd name="T11" fmla="*/ 56 h 255"/>
                <a:gd name="T12" fmla="*/ 138 w 144"/>
                <a:gd name="T13" fmla="*/ 78 h 255"/>
                <a:gd name="T14" fmla="*/ 142 w 144"/>
                <a:gd name="T15" fmla="*/ 102 h 255"/>
                <a:gd name="T16" fmla="*/ 144 w 144"/>
                <a:gd name="T17" fmla="*/ 128 h 255"/>
                <a:gd name="T18" fmla="*/ 142 w 144"/>
                <a:gd name="T19" fmla="*/ 154 h 255"/>
                <a:gd name="T20" fmla="*/ 138 w 144"/>
                <a:gd name="T21" fmla="*/ 177 h 255"/>
                <a:gd name="T22" fmla="*/ 132 w 144"/>
                <a:gd name="T23" fmla="*/ 199 h 255"/>
                <a:gd name="T24" fmla="*/ 124 w 144"/>
                <a:gd name="T25" fmla="*/ 218 h 255"/>
                <a:gd name="T26" fmla="*/ 112 w 144"/>
                <a:gd name="T27" fmla="*/ 233 h 255"/>
                <a:gd name="T28" fmla="*/ 101 w 144"/>
                <a:gd name="T29" fmla="*/ 245 h 255"/>
                <a:gd name="T30" fmla="*/ 86 w 144"/>
                <a:gd name="T31" fmla="*/ 252 h 255"/>
                <a:gd name="T32" fmla="*/ 72 w 144"/>
                <a:gd name="T33" fmla="*/ 255 h 255"/>
                <a:gd name="T34" fmla="*/ 57 w 144"/>
                <a:gd name="T35" fmla="*/ 252 h 255"/>
                <a:gd name="T36" fmla="*/ 43 w 144"/>
                <a:gd name="T37" fmla="*/ 245 h 255"/>
                <a:gd name="T38" fmla="*/ 32 w 144"/>
                <a:gd name="T39" fmla="*/ 233 h 255"/>
                <a:gd name="T40" fmla="*/ 21 w 144"/>
                <a:gd name="T41" fmla="*/ 218 h 255"/>
                <a:gd name="T42" fmla="*/ 11 w 144"/>
                <a:gd name="T43" fmla="*/ 199 h 255"/>
                <a:gd name="T44" fmla="*/ 6 w 144"/>
                <a:gd name="T45" fmla="*/ 177 h 255"/>
                <a:gd name="T46" fmla="*/ 1 w 144"/>
                <a:gd name="T47" fmla="*/ 154 h 255"/>
                <a:gd name="T48" fmla="*/ 0 w 144"/>
                <a:gd name="T49" fmla="*/ 128 h 255"/>
                <a:gd name="T50" fmla="*/ 1 w 144"/>
                <a:gd name="T51" fmla="*/ 102 h 255"/>
                <a:gd name="T52" fmla="*/ 6 w 144"/>
                <a:gd name="T53" fmla="*/ 78 h 255"/>
                <a:gd name="T54" fmla="*/ 11 w 144"/>
                <a:gd name="T55" fmla="*/ 56 h 255"/>
                <a:gd name="T56" fmla="*/ 21 w 144"/>
                <a:gd name="T57" fmla="*/ 38 h 255"/>
                <a:gd name="T58" fmla="*/ 32 w 144"/>
                <a:gd name="T59" fmla="*/ 22 h 255"/>
                <a:gd name="T60" fmla="*/ 43 w 144"/>
                <a:gd name="T61" fmla="*/ 10 h 255"/>
                <a:gd name="T62" fmla="*/ 57 w 144"/>
                <a:gd name="T63" fmla="*/ 3 h 255"/>
                <a:gd name="T64" fmla="*/ 72 w 144"/>
                <a:gd name="T65" fmla="*/ 0 h 2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4"/>
                <a:gd name="T100" fmla="*/ 0 h 255"/>
                <a:gd name="T101" fmla="*/ 144 w 144"/>
                <a:gd name="T102" fmla="*/ 255 h 2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4" h="255">
                  <a:moveTo>
                    <a:pt x="72" y="0"/>
                  </a:moveTo>
                  <a:lnTo>
                    <a:pt x="86" y="3"/>
                  </a:lnTo>
                  <a:lnTo>
                    <a:pt x="101" y="10"/>
                  </a:lnTo>
                  <a:lnTo>
                    <a:pt x="112" y="22"/>
                  </a:lnTo>
                  <a:lnTo>
                    <a:pt x="124" y="38"/>
                  </a:lnTo>
                  <a:lnTo>
                    <a:pt x="132" y="56"/>
                  </a:lnTo>
                  <a:lnTo>
                    <a:pt x="138" y="78"/>
                  </a:lnTo>
                  <a:lnTo>
                    <a:pt x="142" y="102"/>
                  </a:lnTo>
                  <a:lnTo>
                    <a:pt x="144" y="128"/>
                  </a:lnTo>
                  <a:lnTo>
                    <a:pt x="142" y="154"/>
                  </a:lnTo>
                  <a:lnTo>
                    <a:pt x="138" y="177"/>
                  </a:lnTo>
                  <a:lnTo>
                    <a:pt x="132" y="199"/>
                  </a:lnTo>
                  <a:lnTo>
                    <a:pt x="124" y="218"/>
                  </a:lnTo>
                  <a:lnTo>
                    <a:pt x="112" y="233"/>
                  </a:lnTo>
                  <a:lnTo>
                    <a:pt x="101" y="245"/>
                  </a:lnTo>
                  <a:lnTo>
                    <a:pt x="86" y="252"/>
                  </a:lnTo>
                  <a:lnTo>
                    <a:pt x="72" y="255"/>
                  </a:lnTo>
                  <a:lnTo>
                    <a:pt x="57" y="252"/>
                  </a:lnTo>
                  <a:lnTo>
                    <a:pt x="43" y="245"/>
                  </a:lnTo>
                  <a:lnTo>
                    <a:pt x="32" y="233"/>
                  </a:lnTo>
                  <a:lnTo>
                    <a:pt x="21" y="218"/>
                  </a:lnTo>
                  <a:lnTo>
                    <a:pt x="11" y="199"/>
                  </a:lnTo>
                  <a:lnTo>
                    <a:pt x="6" y="177"/>
                  </a:lnTo>
                  <a:lnTo>
                    <a:pt x="1" y="154"/>
                  </a:lnTo>
                  <a:lnTo>
                    <a:pt x="0" y="128"/>
                  </a:lnTo>
                  <a:lnTo>
                    <a:pt x="1" y="102"/>
                  </a:lnTo>
                  <a:lnTo>
                    <a:pt x="6" y="78"/>
                  </a:lnTo>
                  <a:lnTo>
                    <a:pt x="11" y="56"/>
                  </a:lnTo>
                  <a:lnTo>
                    <a:pt x="21" y="38"/>
                  </a:lnTo>
                  <a:lnTo>
                    <a:pt x="32" y="22"/>
                  </a:lnTo>
                  <a:lnTo>
                    <a:pt x="43" y="10"/>
                  </a:lnTo>
                  <a:lnTo>
                    <a:pt x="57" y="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0" name="Freeform 51"/>
            <p:cNvSpPr>
              <a:spLocks/>
            </p:cNvSpPr>
            <p:nvPr/>
          </p:nvSpPr>
          <p:spPr bwMode="auto">
            <a:xfrm>
              <a:off x="5623" y="13197"/>
              <a:ext cx="193" cy="127"/>
            </a:xfrm>
            <a:custGeom>
              <a:avLst/>
              <a:gdLst>
                <a:gd name="T0" fmla="*/ 0 w 193"/>
                <a:gd name="T1" fmla="*/ 0 h 127"/>
                <a:gd name="T2" fmla="*/ 141 w 193"/>
                <a:gd name="T3" fmla="*/ 24 h 127"/>
                <a:gd name="T4" fmla="*/ 145 w 193"/>
                <a:gd name="T5" fmla="*/ 27 h 127"/>
                <a:gd name="T6" fmla="*/ 155 w 193"/>
                <a:gd name="T7" fmla="*/ 37 h 127"/>
                <a:gd name="T8" fmla="*/ 168 w 193"/>
                <a:gd name="T9" fmla="*/ 53 h 127"/>
                <a:gd name="T10" fmla="*/ 183 w 193"/>
                <a:gd name="T11" fmla="*/ 76 h 127"/>
                <a:gd name="T12" fmla="*/ 191 w 193"/>
                <a:gd name="T13" fmla="*/ 98 h 127"/>
                <a:gd name="T14" fmla="*/ 193 w 193"/>
                <a:gd name="T15" fmla="*/ 114 h 127"/>
                <a:gd name="T16" fmla="*/ 191 w 193"/>
                <a:gd name="T17" fmla="*/ 124 h 127"/>
                <a:gd name="T18" fmla="*/ 190 w 193"/>
                <a:gd name="T19" fmla="*/ 127 h 127"/>
                <a:gd name="T20" fmla="*/ 141 w 193"/>
                <a:gd name="T21" fmla="*/ 53 h 127"/>
                <a:gd name="T22" fmla="*/ 148 w 193"/>
                <a:gd name="T23" fmla="*/ 115 h 127"/>
                <a:gd name="T24" fmla="*/ 105 w 193"/>
                <a:gd name="T25" fmla="*/ 43 h 127"/>
                <a:gd name="T26" fmla="*/ 101 w 193"/>
                <a:gd name="T27" fmla="*/ 98 h 127"/>
                <a:gd name="T28" fmla="*/ 71 w 193"/>
                <a:gd name="T29" fmla="*/ 39 h 127"/>
                <a:gd name="T30" fmla="*/ 59 w 193"/>
                <a:gd name="T31" fmla="*/ 91 h 127"/>
                <a:gd name="T32" fmla="*/ 36 w 193"/>
                <a:gd name="T33" fmla="*/ 43 h 127"/>
                <a:gd name="T34" fmla="*/ 28 w 193"/>
                <a:gd name="T35" fmla="*/ 83 h 127"/>
                <a:gd name="T36" fmla="*/ 26 w 193"/>
                <a:gd name="T37" fmla="*/ 78 h 127"/>
                <a:gd name="T38" fmla="*/ 22 w 193"/>
                <a:gd name="T39" fmla="*/ 63 h 127"/>
                <a:gd name="T40" fmla="*/ 16 w 193"/>
                <a:gd name="T41" fmla="*/ 46 h 127"/>
                <a:gd name="T42" fmla="*/ 10 w 193"/>
                <a:gd name="T43" fmla="*/ 32 h 127"/>
                <a:gd name="T44" fmla="*/ 6 w 193"/>
                <a:gd name="T45" fmla="*/ 20 h 127"/>
                <a:gd name="T46" fmla="*/ 3 w 193"/>
                <a:gd name="T47" fmla="*/ 10 h 127"/>
                <a:gd name="T48" fmla="*/ 0 w 193"/>
                <a:gd name="T49" fmla="*/ 3 h 127"/>
                <a:gd name="T50" fmla="*/ 0 w 193"/>
                <a:gd name="T51" fmla="*/ 0 h 1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3"/>
                <a:gd name="T79" fmla="*/ 0 h 127"/>
                <a:gd name="T80" fmla="*/ 193 w 193"/>
                <a:gd name="T81" fmla="*/ 127 h 1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3" h="127">
                  <a:moveTo>
                    <a:pt x="0" y="0"/>
                  </a:moveTo>
                  <a:lnTo>
                    <a:pt x="141" y="24"/>
                  </a:lnTo>
                  <a:lnTo>
                    <a:pt x="145" y="27"/>
                  </a:lnTo>
                  <a:lnTo>
                    <a:pt x="155" y="37"/>
                  </a:lnTo>
                  <a:lnTo>
                    <a:pt x="168" y="53"/>
                  </a:lnTo>
                  <a:lnTo>
                    <a:pt x="183" y="76"/>
                  </a:lnTo>
                  <a:lnTo>
                    <a:pt x="191" y="98"/>
                  </a:lnTo>
                  <a:lnTo>
                    <a:pt x="193" y="114"/>
                  </a:lnTo>
                  <a:lnTo>
                    <a:pt x="191" y="124"/>
                  </a:lnTo>
                  <a:lnTo>
                    <a:pt x="190" y="127"/>
                  </a:lnTo>
                  <a:lnTo>
                    <a:pt x="141" y="53"/>
                  </a:lnTo>
                  <a:lnTo>
                    <a:pt x="148" y="115"/>
                  </a:lnTo>
                  <a:lnTo>
                    <a:pt x="105" y="43"/>
                  </a:lnTo>
                  <a:lnTo>
                    <a:pt x="101" y="98"/>
                  </a:lnTo>
                  <a:lnTo>
                    <a:pt x="71" y="39"/>
                  </a:lnTo>
                  <a:lnTo>
                    <a:pt x="59" y="91"/>
                  </a:lnTo>
                  <a:lnTo>
                    <a:pt x="36" y="43"/>
                  </a:lnTo>
                  <a:lnTo>
                    <a:pt x="28" y="83"/>
                  </a:lnTo>
                  <a:lnTo>
                    <a:pt x="26" y="78"/>
                  </a:lnTo>
                  <a:lnTo>
                    <a:pt x="22" y="63"/>
                  </a:lnTo>
                  <a:lnTo>
                    <a:pt x="16" y="46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1" name="Freeform 52"/>
            <p:cNvSpPr>
              <a:spLocks/>
            </p:cNvSpPr>
            <p:nvPr/>
          </p:nvSpPr>
          <p:spPr bwMode="auto">
            <a:xfrm>
              <a:off x="5589" y="13584"/>
              <a:ext cx="217" cy="147"/>
            </a:xfrm>
            <a:custGeom>
              <a:avLst/>
              <a:gdLst>
                <a:gd name="T0" fmla="*/ 0 w 217"/>
                <a:gd name="T1" fmla="*/ 0 h 147"/>
                <a:gd name="T2" fmla="*/ 159 w 217"/>
                <a:gd name="T3" fmla="*/ 44 h 147"/>
                <a:gd name="T4" fmla="*/ 161 w 217"/>
                <a:gd name="T5" fmla="*/ 46 h 147"/>
                <a:gd name="T6" fmla="*/ 164 w 217"/>
                <a:gd name="T7" fmla="*/ 49 h 147"/>
                <a:gd name="T8" fmla="*/ 169 w 217"/>
                <a:gd name="T9" fmla="*/ 53 h 147"/>
                <a:gd name="T10" fmla="*/ 175 w 217"/>
                <a:gd name="T11" fmla="*/ 59 h 147"/>
                <a:gd name="T12" fmla="*/ 182 w 217"/>
                <a:gd name="T13" fmla="*/ 66 h 147"/>
                <a:gd name="T14" fmla="*/ 191 w 217"/>
                <a:gd name="T15" fmla="*/ 76 h 147"/>
                <a:gd name="T16" fmla="*/ 198 w 217"/>
                <a:gd name="T17" fmla="*/ 86 h 147"/>
                <a:gd name="T18" fmla="*/ 205 w 217"/>
                <a:gd name="T19" fmla="*/ 98 h 147"/>
                <a:gd name="T20" fmla="*/ 214 w 217"/>
                <a:gd name="T21" fmla="*/ 119 h 147"/>
                <a:gd name="T22" fmla="*/ 217 w 217"/>
                <a:gd name="T23" fmla="*/ 135 h 147"/>
                <a:gd name="T24" fmla="*/ 215 w 217"/>
                <a:gd name="T25" fmla="*/ 144 h 147"/>
                <a:gd name="T26" fmla="*/ 214 w 217"/>
                <a:gd name="T27" fmla="*/ 147 h 147"/>
                <a:gd name="T28" fmla="*/ 158 w 217"/>
                <a:gd name="T29" fmla="*/ 75 h 147"/>
                <a:gd name="T30" fmla="*/ 166 w 217"/>
                <a:gd name="T31" fmla="*/ 135 h 147"/>
                <a:gd name="T32" fmla="*/ 118 w 217"/>
                <a:gd name="T33" fmla="*/ 62 h 147"/>
                <a:gd name="T34" fmla="*/ 110 w 217"/>
                <a:gd name="T35" fmla="*/ 116 h 147"/>
                <a:gd name="T36" fmla="*/ 79 w 217"/>
                <a:gd name="T37" fmla="*/ 53 h 147"/>
                <a:gd name="T38" fmla="*/ 64 w 217"/>
                <a:gd name="T39" fmla="*/ 108 h 147"/>
                <a:gd name="T40" fmla="*/ 40 w 217"/>
                <a:gd name="T41" fmla="*/ 54 h 147"/>
                <a:gd name="T42" fmla="*/ 28 w 217"/>
                <a:gd name="T43" fmla="*/ 98 h 147"/>
                <a:gd name="T44" fmla="*/ 27 w 217"/>
                <a:gd name="T45" fmla="*/ 90 h 147"/>
                <a:gd name="T46" fmla="*/ 23 w 217"/>
                <a:gd name="T47" fmla="*/ 75 h 147"/>
                <a:gd name="T48" fmla="*/ 17 w 217"/>
                <a:gd name="T49" fmla="*/ 54 h 147"/>
                <a:gd name="T50" fmla="*/ 10 w 217"/>
                <a:gd name="T51" fmla="*/ 39 h 147"/>
                <a:gd name="T52" fmla="*/ 4 w 217"/>
                <a:gd name="T53" fmla="*/ 24 h 147"/>
                <a:gd name="T54" fmla="*/ 1 w 217"/>
                <a:gd name="T55" fmla="*/ 13 h 147"/>
                <a:gd name="T56" fmla="*/ 0 w 217"/>
                <a:gd name="T57" fmla="*/ 3 h 147"/>
                <a:gd name="T58" fmla="*/ 0 w 217"/>
                <a:gd name="T59" fmla="*/ 0 h 14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147"/>
                <a:gd name="T92" fmla="*/ 217 w 217"/>
                <a:gd name="T93" fmla="*/ 147 h 14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147">
                  <a:moveTo>
                    <a:pt x="0" y="0"/>
                  </a:moveTo>
                  <a:lnTo>
                    <a:pt x="159" y="44"/>
                  </a:lnTo>
                  <a:lnTo>
                    <a:pt x="161" y="46"/>
                  </a:lnTo>
                  <a:lnTo>
                    <a:pt x="164" y="49"/>
                  </a:lnTo>
                  <a:lnTo>
                    <a:pt x="169" y="53"/>
                  </a:lnTo>
                  <a:lnTo>
                    <a:pt x="175" y="59"/>
                  </a:lnTo>
                  <a:lnTo>
                    <a:pt x="182" y="66"/>
                  </a:lnTo>
                  <a:lnTo>
                    <a:pt x="191" y="76"/>
                  </a:lnTo>
                  <a:lnTo>
                    <a:pt x="198" y="86"/>
                  </a:lnTo>
                  <a:lnTo>
                    <a:pt x="205" y="98"/>
                  </a:lnTo>
                  <a:lnTo>
                    <a:pt x="214" y="119"/>
                  </a:lnTo>
                  <a:lnTo>
                    <a:pt x="217" y="135"/>
                  </a:lnTo>
                  <a:lnTo>
                    <a:pt x="215" y="144"/>
                  </a:lnTo>
                  <a:lnTo>
                    <a:pt x="214" y="147"/>
                  </a:lnTo>
                  <a:lnTo>
                    <a:pt x="158" y="75"/>
                  </a:lnTo>
                  <a:lnTo>
                    <a:pt x="166" y="135"/>
                  </a:lnTo>
                  <a:lnTo>
                    <a:pt x="118" y="62"/>
                  </a:lnTo>
                  <a:lnTo>
                    <a:pt x="110" y="116"/>
                  </a:lnTo>
                  <a:lnTo>
                    <a:pt x="79" y="53"/>
                  </a:lnTo>
                  <a:lnTo>
                    <a:pt x="64" y="108"/>
                  </a:lnTo>
                  <a:lnTo>
                    <a:pt x="40" y="54"/>
                  </a:lnTo>
                  <a:lnTo>
                    <a:pt x="28" y="98"/>
                  </a:lnTo>
                  <a:lnTo>
                    <a:pt x="27" y="90"/>
                  </a:lnTo>
                  <a:lnTo>
                    <a:pt x="23" y="75"/>
                  </a:lnTo>
                  <a:lnTo>
                    <a:pt x="17" y="54"/>
                  </a:lnTo>
                  <a:lnTo>
                    <a:pt x="10" y="39"/>
                  </a:lnTo>
                  <a:lnTo>
                    <a:pt x="4" y="24"/>
                  </a:lnTo>
                  <a:lnTo>
                    <a:pt x="1" y="1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2" name="Freeform 53"/>
            <p:cNvSpPr>
              <a:spLocks/>
            </p:cNvSpPr>
            <p:nvPr/>
          </p:nvSpPr>
          <p:spPr bwMode="auto">
            <a:xfrm>
              <a:off x="5651" y="13962"/>
              <a:ext cx="192" cy="127"/>
            </a:xfrm>
            <a:custGeom>
              <a:avLst/>
              <a:gdLst>
                <a:gd name="T0" fmla="*/ 0 w 192"/>
                <a:gd name="T1" fmla="*/ 0 h 127"/>
                <a:gd name="T2" fmla="*/ 140 w 192"/>
                <a:gd name="T3" fmla="*/ 24 h 127"/>
                <a:gd name="T4" fmla="*/ 145 w 192"/>
                <a:gd name="T5" fmla="*/ 27 h 127"/>
                <a:gd name="T6" fmla="*/ 155 w 192"/>
                <a:gd name="T7" fmla="*/ 37 h 127"/>
                <a:gd name="T8" fmla="*/ 168 w 192"/>
                <a:gd name="T9" fmla="*/ 53 h 127"/>
                <a:gd name="T10" fmla="*/ 182 w 192"/>
                <a:gd name="T11" fmla="*/ 76 h 127"/>
                <a:gd name="T12" fmla="*/ 191 w 192"/>
                <a:gd name="T13" fmla="*/ 98 h 127"/>
                <a:gd name="T14" fmla="*/ 192 w 192"/>
                <a:gd name="T15" fmla="*/ 114 h 127"/>
                <a:gd name="T16" fmla="*/ 191 w 192"/>
                <a:gd name="T17" fmla="*/ 124 h 127"/>
                <a:gd name="T18" fmla="*/ 189 w 192"/>
                <a:gd name="T19" fmla="*/ 127 h 127"/>
                <a:gd name="T20" fmla="*/ 140 w 192"/>
                <a:gd name="T21" fmla="*/ 53 h 127"/>
                <a:gd name="T22" fmla="*/ 148 w 192"/>
                <a:gd name="T23" fmla="*/ 115 h 127"/>
                <a:gd name="T24" fmla="*/ 104 w 192"/>
                <a:gd name="T25" fmla="*/ 43 h 127"/>
                <a:gd name="T26" fmla="*/ 99 w 192"/>
                <a:gd name="T27" fmla="*/ 98 h 127"/>
                <a:gd name="T28" fmla="*/ 70 w 192"/>
                <a:gd name="T29" fmla="*/ 39 h 127"/>
                <a:gd name="T30" fmla="*/ 57 w 192"/>
                <a:gd name="T31" fmla="*/ 91 h 127"/>
                <a:gd name="T32" fmla="*/ 35 w 192"/>
                <a:gd name="T33" fmla="*/ 43 h 127"/>
                <a:gd name="T34" fmla="*/ 25 w 192"/>
                <a:gd name="T35" fmla="*/ 83 h 127"/>
                <a:gd name="T36" fmla="*/ 24 w 192"/>
                <a:gd name="T37" fmla="*/ 78 h 127"/>
                <a:gd name="T38" fmla="*/ 20 w 192"/>
                <a:gd name="T39" fmla="*/ 63 h 127"/>
                <a:gd name="T40" fmla="*/ 14 w 192"/>
                <a:gd name="T41" fmla="*/ 46 h 127"/>
                <a:gd name="T42" fmla="*/ 8 w 192"/>
                <a:gd name="T43" fmla="*/ 32 h 127"/>
                <a:gd name="T44" fmla="*/ 4 w 192"/>
                <a:gd name="T45" fmla="*/ 20 h 127"/>
                <a:gd name="T46" fmla="*/ 1 w 192"/>
                <a:gd name="T47" fmla="*/ 10 h 127"/>
                <a:gd name="T48" fmla="*/ 0 w 192"/>
                <a:gd name="T49" fmla="*/ 3 h 127"/>
                <a:gd name="T50" fmla="*/ 0 w 192"/>
                <a:gd name="T51" fmla="*/ 0 h 1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2"/>
                <a:gd name="T79" fmla="*/ 0 h 127"/>
                <a:gd name="T80" fmla="*/ 192 w 192"/>
                <a:gd name="T81" fmla="*/ 127 h 1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2" h="127">
                  <a:moveTo>
                    <a:pt x="0" y="0"/>
                  </a:moveTo>
                  <a:lnTo>
                    <a:pt x="140" y="24"/>
                  </a:lnTo>
                  <a:lnTo>
                    <a:pt x="145" y="27"/>
                  </a:lnTo>
                  <a:lnTo>
                    <a:pt x="155" y="37"/>
                  </a:lnTo>
                  <a:lnTo>
                    <a:pt x="168" y="53"/>
                  </a:lnTo>
                  <a:lnTo>
                    <a:pt x="182" y="76"/>
                  </a:lnTo>
                  <a:lnTo>
                    <a:pt x="191" y="98"/>
                  </a:lnTo>
                  <a:lnTo>
                    <a:pt x="192" y="114"/>
                  </a:lnTo>
                  <a:lnTo>
                    <a:pt x="191" y="124"/>
                  </a:lnTo>
                  <a:lnTo>
                    <a:pt x="189" y="127"/>
                  </a:lnTo>
                  <a:lnTo>
                    <a:pt x="140" y="53"/>
                  </a:lnTo>
                  <a:lnTo>
                    <a:pt x="148" y="115"/>
                  </a:lnTo>
                  <a:lnTo>
                    <a:pt x="104" y="43"/>
                  </a:lnTo>
                  <a:lnTo>
                    <a:pt x="99" y="98"/>
                  </a:lnTo>
                  <a:lnTo>
                    <a:pt x="70" y="39"/>
                  </a:lnTo>
                  <a:lnTo>
                    <a:pt x="57" y="91"/>
                  </a:lnTo>
                  <a:lnTo>
                    <a:pt x="35" y="43"/>
                  </a:lnTo>
                  <a:lnTo>
                    <a:pt x="25" y="83"/>
                  </a:lnTo>
                  <a:lnTo>
                    <a:pt x="24" y="78"/>
                  </a:lnTo>
                  <a:lnTo>
                    <a:pt x="20" y="63"/>
                  </a:lnTo>
                  <a:lnTo>
                    <a:pt x="14" y="46"/>
                  </a:lnTo>
                  <a:lnTo>
                    <a:pt x="8" y="32"/>
                  </a:lnTo>
                  <a:lnTo>
                    <a:pt x="4" y="20"/>
                  </a:lnTo>
                  <a:lnTo>
                    <a:pt x="1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3" name="Freeform 54"/>
            <p:cNvSpPr>
              <a:spLocks/>
            </p:cNvSpPr>
            <p:nvPr/>
          </p:nvSpPr>
          <p:spPr bwMode="auto">
            <a:xfrm>
              <a:off x="6190" y="13260"/>
              <a:ext cx="194" cy="127"/>
            </a:xfrm>
            <a:custGeom>
              <a:avLst/>
              <a:gdLst>
                <a:gd name="T0" fmla="*/ 194 w 194"/>
                <a:gd name="T1" fmla="*/ 0 h 127"/>
                <a:gd name="T2" fmla="*/ 51 w 194"/>
                <a:gd name="T3" fmla="*/ 25 h 127"/>
                <a:gd name="T4" fmla="*/ 47 w 194"/>
                <a:gd name="T5" fmla="*/ 28 h 127"/>
                <a:gd name="T6" fmla="*/ 37 w 194"/>
                <a:gd name="T7" fmla="*/ 38 h 127"/>
                <a:gd name="T8" fmla="*/ 24 w 194"/>
                <a:gd name="T9" fmla="*/ 54 h 127"/>
                <a:gd name="T10" fmla="*/ 10 w 194"/>
                <a:gd name="T11" fmla="*/ 77 h 127"/>
                <a:gd name="T12" fmla="*/ 1 w 194"/>
                <a:gd name="T13" fmla="*/ 98 h 127"/>
                <a:gd name="T14" fmla="*/ 0 w 194"/>
                <a:gd name="T15" fmla="*/ 114 h 127"/>
                <a:gd name="T16" fmla="*/ 1 w 194"/>
                <a:gd name="T17" fmla="*/ 124 h 127"/>
                <a:gd name="T18" fmla="*/ 2 w 194"/>
                <a:gd name="T19" fmla="*/ 127 h 127"/>
                <a:gd name="T20" fmla="*/ 51 w 194"/>
                <a:gd name="T21" fmla="*/ 54 h 127"/>
                <a:gd name="T22" fmla="*/ 44 w 194"/>
                <a:gd name="T23" fmla="*/ 115 h 127"/>
                <a:gd name="T24" fmla="*/ 89 w 194"/>
                <a:gd name="T25" fmla="*/ 45 h 127"/>
                <a:gd name="T26" fmla="*/ 93 w 194"/>
                <a:gd name="T27" fmla="*/ 98 h 127"/>
                <a:gd name="T28" fmla="*/ 122 w 194"/>
                <a:gd name="T29" fmla="*/ 39 h 127"/>
                <a:gd name="T30" fmla="*/ 135 w 194"/>
                <a:gd name="T31" fmla="*/ 91 h 127"/>
                <a:gd name="T32" fmla="*/ 156 w 194"/>
                <a:gd name="T33" fmla="*/ 45 h 127"/>
                <a:gd name="T34" fmla="*/ 166 w 194"/>
                <a:gd name="T35" fmla="*/ 84 h 127"/>
                <a:gd name="T36" fmla="*/ 168 w 194"/>
                <a:gd name="T37" fmla="*/ 78 h 127"/>
                <a:gd name="T38" fmla="*/ 172 w 194"/>
                <a:gd name="T39" fmla="*/ 64 h 127"/>
                <a:gd name="T40" fmla="*/ 178 w 194"/>
                <a:gd name="T41" fmla="*/ 46 h 127"/>
                <a:gd name="T42" fmla="*/ 184 w 194"/>
                <a:gd name="T43" fmla="*/ 32 h 127"/>
                <a:gd name="T44" fmla="*/ 188 w 194"/>
                <a:gd name="T45" fmla="*/ 20 h 127"/>
                <a:gd name="T46" fmla="*/ 191 w 194"/>
                <a:gd name="T47" fmla="*/ 10 h 127"/>
                <a:gd name="T48" fmla="*/ 194 w 194"/>
                <a:gd name="T49" fmla="*/ 3 h 127"/>
                <a:gd name="T50" fmla="*/ 194 w 194"/>
                <a:gd name="T51" fmla="*/ 0 h 1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4"/>
                <a:gd name="T79" fmla="*/ 0 h 127"/>
                <a:gd name="T80" fmla="*/ 194 w 194"/>
                <a:gd name="T81" fmla="*/ 127 h 1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4" h="127">
                  <a:moveTo>
                    <a:pt x="194" y="0"/>
                  </a:moveTo>
                  <a:lnTo>
                    <a:pt x="51" y="25"/>
                  </a:lnTo>
                  <a:lnTo>
                    <a:pt x="47" y="28"/>
                  </a:lnTo>
                  <a:lnTo>
                    <a:pt x="37" y="38"/>
                  </a:lnTo>
                  <a:lnTo>
                    <a:pt x="24" y="54"/>
                  </a:lnTo>
                  <a:lnTo>
                    <a:pt x="10" y="77"/>
                  </a:lnTo>
                  <a:lnTo>
                    <a:pt x="1" y="98"/>
                  </a:lnTo>
                  <a:lnTo>
                    <a:pt x="0" y="114"/>
                  </a:lnTo>
                  <a:lnTo>
                    <a:pt x="1" y="124"/>
                  </a:lnTo>
                  <a:lnTo>
                    <a:pt x="2" y="127"/>
                  </a:lnTo>
                  <a:lnTo>
                    <a:pt x="51" y="54"/>
                  </a:lnTo>
                  <a:lnTo>
                    <a:pt x="44" y="115"/>
                  </a:lnTo>
                  <a:lnTo>
                    <a:pt x="89" y="45"/>
                  </a:lnTo>
                  <a:lnTo>
                    <a:pt x="93" y="98"/>
                  </a:lnTo>
                  <a:lnTo>
                    <a:pt x="122" y="39"/>
                  </a:lnTo>
                  <a:lnTo>
                    <a:pt x="135" y="91"/>
                  </a:lnTo>
                  <a:lnTo>
                    <a:pt x="156" y="45"/>
                  </a:lnTo>
                  <a:lnTo>
                    <a:pt x="166" y="84"/>
                  </a:lnTo>
                  <a:lnTo>
                    <a:pt x="168" y="78"/>
                  </a:lnTo>
                  <a:lnTo>
                    <a:pt x="172" y="64"/>
                  </a:lnTo>
                  <a:lnTo>
                    <a:pt x="178" y="46"/>
                  </a:lnTo>
                  <a:lnTo>
                    <a:pt x="184" y="32"/>
                  </a:lnTo>
                  <a:lnTo>
                    <a:pt x="188" y="20"/>
                  </a:lnTo>
                  <a:lnTo>
                    <a:pt x="191" y="10"/>
                  </a:lnTo>
                  <a:lnTo>
                    <a:pt x="194" y="3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4" name="Freeform 55"/>
            <p:cNvSpPr>
              <a:spLocks/>
            </p:cNvSpPr>
            <p:nvPr/>
          </p:nvSpPr>
          <p:spPr bwMode="auto">
            <a:xfrm>
              <a:off x="6188" y="13641"/>
              <a:ext cx="193" cy="127"/>
            </a:xfrm>
            <a:custGeom>
              <a:avLst/>
              <a:gdLst>
                <a:gd name="T0" fmla="*/ 193 w 193"/>
                <a:gd name="T1" fmla="*/ 0 h 127"/>
                <a:gd name="T2" fmla="*/ 50 w 193"/>
                <a:gd name="T3" fmla="*/ 25 h 127"/>
                <a:gd name="T4" fmla="*/ 46 w 193"/>
                <a:gd name="T5" fmla="*/ 28 h 127"/>
                <a:gd name="T6" fmla="*/ 36 w 193"/>
                <a:gd name="T7" fmla="*/ 38 h 127"/>
                <a:gd name="T8" fmla="*/ 23 w 193"/>
                <a:gd name="T9" fmla="*/ 54 h 127"/>
                <a:gd name="T10" fmla="*/ 10 w 193"/>
                <a:gd name="T11" fmla="*/ 75 h 127"/>
                <a:gd name="T12" fmla="*/ 2 w 193"/>
                <a:gd name="T13" fmla="*/ 98 h 127"/>
                <a:gd name="T14" fmla="*/ 0 w 193"/>
                <a:gd name="T15" fmla="*/ 114 h 127"/>
                <a:gd name="T16" fmla="*/ 0 w 193"/>
                <a:gd name="T17" fmla="*/ 124 h 127"/>
                <a:gd name="T18" fmla="*/ 2 w 193"/>
                <a:gd name="T19" fmla="*/ 127 h 127"/>
                <a:gd name="T20" fmla="*/ 50 w 193"/>
                <a:gd name="T21" fmla="*/ 54 h 127"/>
                <a:gd name="T22" fmla="*/ 43 w 193"/>
                <a:gd name="T23" fmla="*/ 115 h 127"/>
                <a:gd name="T24" fmla="*/ 88 w 193"/>
                <a:gd name="T25" fmla="*/ 43 h 127"/>
                <a:gd name="T26" fmla="*/ 92 w 193"/>
                <a:gd name="T27" fmla="*/ 98 h 127"/>
                <a:gd name="T28" fmla="*/ 122 w 193"/>
                <a:gd name="T29" fmla="*/ 39 h 127"/>
                <a:gd name="T30" fmla="*/ 134 w 193"/>
                <a:gd name="T31" fmla="*/ 91 h 127"/>
                <a:gd name="T32" fmla="*/ 155 w 193"/>
                <a:gd name="T33" fmla="*/ 43 h 127"/>
                <a:gd name="T34" fmla="*/ 165 w 193"/>
                <a:gd name="T35" fmla="*/ 84 h 127"/>
                <a:gd name="T36" fmla="*/ 167 w 193"/>
                <a:gd name="T37" fmla="*/ 78 h 127"/>
                <a:gd name="T38" fmla="*/ 171 w 193"/>
                <a:gd name="T39" fmla="*/ 64 h 127"/>
                <a:gd name="T40" fmla="*/ 177 w 193"/>
                <a:gd name="T41" fmla="*/ 46 h 127"/>
                <a:gd name="T42" fmla="*/ 183 w 193"/>
                <a:gd name="T43" fmla="*/ 32 h 127"/>
                <a:gd name="T44" fmla="*/ 187 w 193"/>
                <a:gd name="T45" fmla="*/ 20 h 127"/>
                <a:gd name="T46" fmla="*/ 190 w 193"/>
                <a:gd name="T47" fmla="*/ 10 h 127"/>
                <a:gd name="T48" fmla="*/ 193 w 193"/>
                <a:gd name="T49" fmla="*/ 3 h 127"/>
                <a:gd name="T50" fmla="*/ 193 w 193"/>
                <a:gd name="T51" fmla="*/ 0 h 1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3"/>
                <a:gd name="T79" fmla="*/ 0 h 127"/>
                <a:gd name="T80" fmla="*/ 193 w 193"/>
                <a:gd name="T81" fmla="*/ 127 h 1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3" h="127">
                  <a:moveTo>
                    <a:pt x="193" y="0"/>
                  </a:moveTo>
                  <a:lnTo>
                    <a:pt x="50" y="25"/>
                  </a:lnTo>
                  <a:lnTo>
                    <a:pt x="46" y="28"/>
                  </a:lnTo>
                  <a:lnTo>
                    <a:pt x="36" y="38"/>
                  </a:lnTo>
                  <a:lnTo>
                    <a:pt x="23" y="54"/>
                  </a:lnTo>
                  <a:lnTo>
                    <a:pt x="10" y="75"/>
                  </a:lnTo>
                  <a:lnTo>
                    <a:pt x="2" y="98"/>
                  </a:lnTo>
                  <a:lnTo>
                    <a:pt x="0" y="114"/>
                  </a:lnTo>
                  <a:lnTo>
                    <a:pt x="0" y="124"/>
                  </a:lnTo>
                  <a:lnTo>
                    <a:pt x="2" y="127"/>
                  </a:lnTo>
                  <a:lnTo>
                    <a:pt x="50" y="54"/>
                  </a:lnTo>
                  <a:lnTo>
                    <a:pt x="43" y="115"/>
                  </a:lnTo>
                  <a:lnTo>
                    <a:pt x="88" y="43"/>
                  </a:lnTo>
                  <a:lnTo>
                    <a:pt x="92" y="98"/>
                  </a:lnTo>
                  <a:lnTo>
                    <a:pt x="122" y="39"/>
                  </a:lnTo>
                  <a:lnTo>
                    <a:pt x="134" y="91"/>
                  </a:lnTo>
                  <a:lnTo>
                    <a:pt x="155" y="43"/>
                  </a:lnTo>
                  <a:lnTo>
                    <a:pt x="165" y="84"/>
                  </a:lnTo>
                  <a:lnTo>
                    <a:pt x="167" y="78"/>
                  </a:lnTo>
                  <a:lnTo>
                    <a:pt x="171" y="64"/>
                  </a:lnTo>
                  <a:lnTo>
                    <a:pt x="177" y="46"/>
                  </a:lnTo>
                  <a:lnTo>
                    <a:pt x="183" y="32"/>
                  </a:lnTo>
                  <a:lnTo>
                    <a:pt x="187" y="20"/>
                  </a:lnTo>
                  <a:lnTo>
                    <a:pt x="190" y="10"/>
                  </a:lnTo>
                  <a:lnTo>
                    <a:pt x="193" y="3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5" name="Freeform 56"/>
            <p:cNvSpPr>
              <a:spLocks/>
            </p:cNvSpPr>
            <p:nvPr/>
          </p:nvSpPr>
          <p:spPr bwMode="auto">
            <a:xfrm>
              <a:off x="6164" y="14025"/>
              <a:ext cx="192" cy="127"/>
            </a:xfrm>
            <a:custGeom>
              <a:avLst/>
              <a:gdLst>
                <a:gd name="T0" fmla="*/ 192 w 192"/>
                <a:gd name="T1" fmla="*/ 0 h 127"/>
                <a:gd name="T2" fmla="*/ 50 w 192"/>
                <a:gd name="T3" fmla="*/ 25 h 127"/>
                <a:gd name="T4" fmla="*/ 46 w 192"/>
                <a:gd name="T5" fmla="*/ 28 h 127"/>
                <a:gd name="T6" fmla="*/ 36 w 192"/>
                <a:gd name="T7" fmla="*/ 38 h 127"/>
                <a:gd name="T8" fmla="*/ 23 w 192"/>
                <a:gd name="T9" fmla="*/ 53 h 127"/>
                <a:gd name="T10" fmla="*/ 10 w 192"/>
                <a:gd name="T11" fmla="*/ 76 h 127"/>
                <a:gd name="T12" fmla="*/ 1 w 192"/>
                <a:gd name="T13" fmla="*/ 98 h 127"/>
                <a:gd name="T14" fmla="*/ 0 w 192"/>
                <a:gd name="T15" fmla="*/ 114 h 127"/>
                <a:gd name="T16" fmla="*/ 0 w 192"/>
                <a:gd name="T17" fmla="*/ 124 h 127"/>
                <a:gd name="T18" fmla="*/ 1 w 192"/>
                <a:gd name="T19" fmla="*/ 127 h 127"/>
                <a:gd name="T20" fmla="*/ 50 w 192"/>
                <a:gd name="T21" fmla="*/ 53 h 127"/>
                <a:gd name="T22" fmla="*/ 43 w 192"/>
                <a:gd name="T23" fmla="*/ 115 h 127"/>
                <a:gd name="T24" fmla="*/ 87 w 192"/>
                <a:gd name="T25" fmla="*/ 45 h 127"/>
                <a:gd name="T26" fmla="*/ 92 w 192"/>
                <a:gd name="T27" fmla="*/ 98 h 127"/>
                <a:gd name="T28" fmla="*/ 122 w 192"/>
                <a:gd name="T29" fmla="*/ 39 h 127"/>
                <a:gd name="T30" fmla="*/ 133 w 192"/>
                <a:gd name="T31" fmla="*/ 91 h 127"/>
                <a:gd name="T32" fmla="*/ 155 w 192"/>
                <a:gd name="T33" fmla="*/ 45 h 127"/>
                <a:gd name="T34" fmla="*/ 165 w 192"/>
                <a:gd name="T35" fmla="*/ 84 h 127"/>
                <a:gd name="T36" fmla="*/ 166 w 192"/>
                <a:gd name="T37" fmla="*/ 78 h 127"/>
                <a:gd name="T38" fmla="*/ 171 w 192"/>
                <a:gd name="T39" fmla="*/ 64 h 127"/>
                <a:gd name="T40" fmla="*/ 177 w 192"/>
                <a:gd name="T41" fmla="*/ 46 h 127"/>
                <a:gd name="T42" fmla="*/ 182 w 192"/>
                <a:gd name="T43" fmla="*/ 32 h 127"/>
                <a:gd name="T44" fmla="*/ 187 w 192"/>
                <a:gd name="T45" fmla="*/ 20 h 127"/>
                <a:gd name="T46" fmla="*/ 189 w 192"/>
                <a:gd name="T47" fmla="*/ 10 h 127"/>
                <a:gd name="T48" fmla="*/ 192 w 192"/>
                <a:gd name="T49" fmla="*/ 3 h 127"/>
                <a:gd name="T50" fmla="*/ 192 w 192"/>
                <a:gd name="T51" fmla="*/ 0 h 1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2"/>
                <a:gd name="T79" fmla="*/ 0 h 127"/>
                <a:gd name="T80" fmla="*/ 192 w 192"/>
                <a:gd name="T81" fmla="*/ 127 h 1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2" h="127">
                  <a:moveTo>
                    <a:pt x="192" y="0"/>
                  </a:moveTo>
                  <a:lnTo>
                    <a:pt x="50" y="25"/>
                  </a:lnTo>
                  <a:lnTo>
                    <a:pt x="46" y="28"/>
                  </a:lnTo>
                  <a:lnTo>
                    <a:pt x="36" y="38"/>
                  </a:lnTo>
                  <a:lnTo>
                    <a:pt x="23" y="53"/>
                  </a:lnTo>
                  <a:lnTo>
                    <a:pt x="10" y="76"/>
                  </a:lnTo>
                  <a:lnTo>
                    <a:pt x="1" y="98"/>
                  </a:lnTo>
                  <a:lnTo>
                    <a:pt x="0" y="114"/>
                  </a:lnTo>
                  <a:lnTo>
                    <a:pt x="0" y="124"/>
                  </a:lnTo>
                  <a:lnTo>
                    <a:pt x="1" y="127"/>
                  </a:lnTo>
                  <a:lnTo>
                    <a:pt x="50" y="53"/>
                  </a:lnTo>
                  <a:lnTo>
                    <a:pt x="43" y="115"/>
                  </a:lnTo>
                  <a:lnTo>
                    <a:pt x="87" y="45"/>
                  </a:lnTo>
                  <a:lnTo>
                    <a:pt x="92" y="98"/>
                  </a:lnTo>
                  <a:lnTo>
                    <a:pt x="122" y="39"/>
                  </a:lnTo>
                  <a:lnTo>
                    <a:pt x="133" y="91"/>
                  </a:lnTo>
                  <a:lnTo>
                    <a:pt x="155" y="45"/>
                  </a:lnTo>
                  <a:lnTo>
                    <a:pt x="165" y="84"/>
                  </a:lnTo>
                  <a:lnTo>
                    <a:pt x="166" y="78"/>
                  </a:lnTo>
                  <a:lnTo>
                    <a:pt x="171" y="64"/>
                  </a:lnTo>
                  <a:lnTo>
                    <a:pt x="177" y="46"/>
                  </a:lnTo>
                  <a:lnTo>
                    <a:pt x="182" y="32"/>
                  </a:lnTo>
                  <a:lnTo>
                    <a:pt x="187" y="20"/>
                  </a:lnTo>
                  <a:lnTo>
                    <a:pt x="189" y="10"/>
                  </a:lnTo>
                  <a:lnTo>
                    <a:pt x="192" y="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6" name="Freeform 57"/>
            <p:cNvSpPr>
              <a:spLocks/>
            </p:cNvSpPr>
            <p:nvPr/>
          </p:nvSpPr>
          <p:spPr bwMode="auto">
            <a:xfrm>
              <a:off x="6075" y="13203"/>
              <a:ext cx="53" cy="56"/>
            </a:xfrm>
            <a:custGeom>
              <a:avLst/>
              <a:gdLst>
                <a:gd name="T0" fmla="*/ 27 w 53"/>
                <a:gd name="T1" fmla="*/ 0 h 56"/>
                <a:gd name="T2" fmla="*/ 17 w 53"/>
                <a:gd name="T3" fmla="*/ 1 h 56"/>
                <a:gd name="T4" fmla="*/ 8 w 53"/>
                <a:gd name="T5" fmla="*/ 7 h 56"/>
                <a:gd name="T6" fmla="*/ 2 w 53"/>
                <a:gd name="T7" fmla="*/ 16 h 56"/>
                <a:gd name="T8" fmla="*/ 0 w 53"/>
                <a:gd name="T9" fmla="*/ 27 h 56"/>
                <a:gd name="T10" fmla="*/ 1 w 53"/>
                <a:gd name="T11" fmla="*/ 37 h 56"/>
                <a:gd name="T12" fmla="*/ 7 w 53"/>
                <a:gd name="T13" fmla="*/ 46 h 56"/>
                <a:gd name="T14" fmla="*/ 15 w 53"/>
                <a:gd name="T15" fmla="*/ 53 h 56"/>
                <a:gd name="T16" fmla="*/ 25 w 53"/>
                <a:gd name="T17" fmla="*/ 56 h 56"/>
                <a:gd name="T18" fmla="*/ 36 w 53"/>
                <a:gd name="T19" fmla="*/ 54 h 56"/>
                <a:gd name="T20" fmla="*/ 44 w 53"/>
                <a:gd name="T21" fmla="*/ 49 h 56"/>
                <a:gd name="T22" fmla="*/ 50 w 53"/>
                <a:gd name="T23" fmla="*/ 40 h 56"/>
                <a:gd name="T24" fmla="*/ 53 w 53"/>
                <a:gd name="T25" fmla="*/ 29 h 56"/>
                <a:gd name="T26" fmla="*/ 51 w 53"/>
                <a:gd name="T27" fmla="*/ 17 h 56"/>
                <a:gd name="T28" fmla="*/ 46 w 53"/>
                <a:gd name="T29" fmla="*/ 8 h 56"/>
                <a:gd name="T30" fmla="*/ 37 w 53"/>
                <a:gd name="T31" fmla="*/ 3 h 56"/>
                <a:gd name="T32" fmla="*/ 27 w 53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6"/>
                <a:gd name="T53" fmla="*/ 53 w 53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6">
                  <a:moveTo>
                    <a:pt x="27" y="0"/>
                  </a:moveTo>
                  <a:lnTo>
                    <a:pt x="17" y="1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1" y="37"/>
                  </a:lnTo>
                  <a:lnTo>
                    <a:pt x="7" y="46"/>
                  </a:lnTo>
                  <a:lnTo>
                    <a:pt x="15" y="53"/>
                  </a:lnTo>
                  <a:lnTo>
                    <a:pt x="25" y="56"/>
                  </a:lnTo>
                  <a:lnTo>
                    <a:pt x="36" y="54"/>
                  </a:lnTo>
                  <a:lnTo>
                    <a:pt x="44" y="49"/>
                  </a:lnTo>
                  <a:lnTo>
                    <a:pt x="50" y="40"/>
                  </a:lnTo>
                  <a:lnTo>
                    <a:pt x="53" y="29"/>
                  </a:lnTo>
                  <a:lnTo>
                    <a:pt x="51" y="17"/>
                  </a:lnTo>
                  <a:lnTo>
                    <a:pt x="46" y="8"/>
                  </a:lnTo>
                  <a:lnTo>
                    <a:pt x="37" y="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7" name="Freeform 58"/>
            <p:cNvSpPr>
              <a:spLocks/>
            </p:cNvSpPr>
            <p:nvPr/>
          </p:nvSpPr>
          <p:spPr bwMode="auto">
            <a:xfrm>
              <a:off x="6075" y="13696"/>
              <a:ext cx="53" cy="56"/>
            </a:xfrm>
            <a:custGeom>
              <a:avLst/>
              <a:gdLst>
                <a:gd name="T0" fmla="*/ 27 w 53"/>
                <a:gd name="T1" fmla="*/ 0 h 56"/>
                <a:gd name="T2" fmla="*/ 17 w 53"/>
                <a:gd name="T3" fmla="*/ 1 h 56"/>
                <a:gd name="T4" fmla="*/ 8 w 53"/>
                <a:gd name="T5" fmla="*/ 7 h 56"/>
                <a:gd name="T6" fmla="*/ 2 w 53"/>
                <a:gd name="T7" fmla="*/ 16 h 56"/>
                <a:gd name="T8" fmla="*/ 0 w 53"/>
                <a:gd name="T9" fmla="*/ 27 h 56"/>
                <a:gd name="T10" fmla="*/ 1 w 53"/>
                <a:gd name="T11" fmla="*/ 37 h 56"/>
                <a:gd name="T12" fmla="*/ 7 w 53"/>
                <a:gd name="T13" fmla="*/ 46 h 56"/>
                <a:gd name="T14" fmla="*/ 14 w 53"/>
                <a:gd name="T15" fmla="*/ 53 h 56"/>
                <a:gd name="T16" fmla="*/ 24 w 53"/>
                <a:gd name="T17" fmla="*/ 56 h 56"/>
                <a:gd name="T18" fmla="*/ 36 w 53"/>
                <a:gd name="T19" fmla="*/ 55 h 56"/>
                <a:gd name="T20" fmla="*/ 44 w 53"/>
                <a:gd name="T21" fmla="*/ 49 h 56"/>
                <a:gd name="T22" fmla="*/ 50 w 53"/>
                <a:gd name="T23" fmla="*/ 40 h 56"/>
                <a:gd name="T24" fmla="*/ 53 w 53"/>
                <a:gd name="T25" fmla="*/ 29 h 56"/>
                <a:gd name="T26" fmla="*/ 51 w 53"/>
                <a:gd name="T27" fmla="*/ 17 h 56"/>
                <a:gd name="T28" fmla="*/ 46 w 53"/>
                <a:gd name="T29" fmla="*/ 9 h 56"/>
                <a:gd name="T30" fmla="*/ 37 w 53"/>
                <a:gd name="T31" fmla="*/ 3 h 56"/>
                <a:gd name="T32" fmla="*/ 27 w 53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6"/>
                <a:gd name="T53" fmla="*/ 53 w 53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6">
                  <a:moveTo>
                    <a:pt x="27" y="0"/>
                  </a:moveTo>
                  <a:lnTo>
                    <a:pt x="17" y="1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1" y="37"/>
                  </a:lnTo>
                  <a:lnTo>
                    <a:pt x="7" y="46"/>
                  </a:lnTo>
                  <a:lnTo>
                    <a:pt x="14" y="53"/>
                  </a:lnTo>
                  <a:lnTo>
                    <a:pt x="24" y="56"/>
                  </a:lnTo>
                  <a:lnTo>
                    <a:pt x="36" y="55"/>
                  </a:lnTo>
                  <a:lnTo>
                    <a:pt x="44" y="49"/>
                  </a:lnTo>
                  <a:lnTo>
                    <a:pt x="50" y="40"/>
                  </a:lnTo>
                  <a:lnTo>
                    <a:pt x="53" y="29"/>
                  </a:lnTo>
                  <a:lnTo>
                    <a:pt x="51" y="17"/>
                  </a:lnTo>
                  <a:lnTo>
                    <a:pt x="46" y="9"/>
                  </a:lnTo>
                  <a:lnTo>
                    <a:pt x="37" y="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8" name="Freeform 59"/>
            <p:cNvSpPr>
              <a:spLocks/>
            </p:cNvSpPr>
            <p:nvPr/>
          </p:nvSpPr>
          <p:spPr bwMode="auto">
            <a:xfrm>
              <a:off x="6075" y="14188"/>
              <a:ext cx="53" cy="56"/>
            </a:xfrm>
            <a:custGeom>
              <a:avLst/>
              <a:gdLst>
                <a:gd name="T0" fmla="*/ 25 w 53"/>
                <a:gd name="T1" fmla="*/ 0 h 56"/>
                <a:gd name="T2" fmla="*/ 15 w 53"/>
                <a:gd name="T3" fmla="*/ 1 h 56"/>
                <a:gd name="T4" fmla="*/ 8 w 53"/>
                <a:gd name="T5" fmla="*/ 7 h 56"/>
                <a:gd name="T6" fmla="*/ 2 w 53"/>
                <a:gd name="T7" fmla="*/ 16 h 56"/>
                <a:gd name="T8" fmla="*/ 0 w 53"/>
                <a:gd name="T9" fmla="*/ 27 h 56"/>
                <a:gd name="T10" fmla="*/ 1 w 53"/>
                <a:gd name="T11" fmla="*/ 39 h 56"/>
                <a:gd name="T12" fmla="*/ 7 w 53"/>
                <a:gd name="T13" fmla="*/ 47 h 56"/>
                <a:gd name="T14" fmla="*/ 14 w 53"/>
                <a:gd name="T15" fmla="*/ 53 h 56"/>
                <a:gd name="T16" fmla="*/ 24 w 53"/>
                <a:gd name="T17" fmla="*/ 56 h 56"/>
                <a:gd name="T18" fmla="*/ 36 w 53"/>
                <a:gd name="T19" fmla="*/ 54 h 56"/>
                <a:gd name="T20" fmla="*/ 44 w 53"/>
                <a:gd name="T21" fmla="*/ 49 h 56"/>
                <a:gd name="T22" fmla="*/ 50 w 53"/>
                <a:gd name="T23" fmla="*/ 40 h 56"/>
                <a:gd name="T24" fmla="*/ 53 w 53"/>
                <a:gd name="T25" fmla="*/ 29 h 56"/>
                <a:gd name="T26" fmla="*/ 51 w 53"/>
                <a:gd name="T27" fmla="*/ 17 h 56"/>
                <a:gd name="T28" fmla="*/ 46 w 53"/>
                <a:gd name="T29" fmla="*/ 8 h 56"/>
                <a:gd name="T30" fmla="*/ 37 w 53"/>
                <a:gd name="T31" fmla="*/ 3 h 56"/>
                <a:gd name="T32" fmla="*/ 25 w 53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6"/>
                <a:gd name="T53" fmla="*/ 53 w 53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6">
                  <a:moveTo>
                    <a:pt x="25" y="0"/>
                  </a:moveTo>
                  <a:lnTo>
                    <a:pt x="15" y="1"/>
                  </a:lnTo>
                  <a:lnTo>
                    <a:pt x="8" y="7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1" y="39"/>
                  </a:lnTo>
                  <a:lnTo>
                    <a:pt x="7" y="47"/>
                  </a:lnTo>
                  <a:lnTo>
                    <a:pt x="14" y="53"/>
                  </a:lnTo>
                  <a:lnTo>
                    <a:pt x="24" y="56"/>
                  </a:lnTo>
                  <a:lnTo>
                    <a:pt x="36" y="54"/>
                  </a:lnTo>
                  <a:lnTo>
                    <a:pt x="44" y="49"/>
                  </a:lnTo>
                  <a:lnTo>
                    <a:pt x="50" y="40"/>
                  </a:lnTo>
                  <a:lnTo>
                    <a:pt x="53" y="29"/>
                  </a:lnTo>
                  <a:lnTo>
                    <a:pt x="51" y="17"/>
                  </a:lnTo>
                  <a:lnTo>
                    <a:pt x="46" y="8"/>
                  </a:lnTo>
                  <a:lnTo>
                    <a:pt x="37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9" name="Freeform 60"/>
            <p:cNvSpPr>
              <a:spLocks/>
            </p:cNvSpPr>
            <p:nvPr/>
          </p:nvSpPr>
          <p:spPr bwMode="auto">
            <a:xfrm>
              <a:off x="4713" y="12822"/>
              <a:ext cx="2542" cy="231"/>
            </a:xfrm>
            <a:custGeom>
              <a:avLst/>
              <a:gdLst>
                <a:gd name="T0" fmla="*/ 2503 w 2542"/>
                <a:gd name="T1" fmla="*/ 1 h 231"/>
                <a:gd name="T2" fmla="*/ 2463 w 2542"/>
                <a:gd name="T3" fmla="*/ 10 h 231"/>
                <a:gd name="T4" fmla="*/ 2391 w 2542"/>
                <a:gd name="T5" fmla="*/ 23 h 231"/>
                <a:gd name="T6" fmla="*/ 2289 w 2542"/>
                <a:gd name="T7" fmla="*/ 40 h 231"/>
                <a:gd name="T8" fmla="*/ 2162 w 2542"/>
                <a:gd name="T9" fmla="*/ 60 h 231"/>
                <a:gd name="T10" fmla="*/ 2013 w 2542"/>
                <a:gd name="T11" fmla="*/ 83 h 231"/>
                <a:gd name="T12" fmla="*/ 1845 w 2542"/>
                <a:gd name="T13" fmla="*/ 108 h 231"/>
                <a:gd name="T14" fmla="*/ 1659 w 2542"/>
                <a:gd name="T15" fmla="*/ 131 h 231"/>
                <a:gd name="T16" fmla="*/ 1461 w 2542"/>
                <a:gd name="T17" fmla="*/ 152 h 231"/>
                <a:gd name="T18" fmla="*/ 1251 w 2542"/>
                <a:gd name="T19" fmla="*/ 171 h 231"/>
                <a:gd name="T20" fmla="*/ 1034 w 2542"/>
                <a:gd name="T21" fmla="*/ 185 h 231"/>
                <a:gd name="T22" fmla="*/ 830 w 2542"/>
                <a:gd name="T23" fmla="*/ 194 h 231"/>
                <a:gd name="T24" fmla="*/ 653 w 2542"/>
                <a:gd name="T25" fmla="*/ 197 h 231"/>
                <a:gd name="T26" fmla="*/ 502 w 2542"/>
                <a:gd name="T27" fmla="*/ 195 h 231"/>
                <a:gd name="T28" fmla="*/ 377 w 2542"/>
                <a:gd name="T29" fmla="*/ 190 h 231"/>
                <a:gd name="T30" fmla="*/ 275 w 2542"/>
                <a:gd name="T31" fmla="*/ 182 h 231"/>
                <a:gd name="T32" fmla="*/ 194 w 2542"/>
                <a:gd name="T33" fmla="*/ 172 h 231"/>
                <a:gd name="T34" fmla="*/ 133 w 2542"/>
                <a:gd name="T35" fmla="*/ 162 h 231"/>
                <a:gd name="T36" fmla="*/ 88 w 2542"/>
                <a:gd name="T37" fmla="*/ 154 h 231"/>
                <a:gd name="T38" fmla="*/ 61 w 2542"/>
                <a:gd name="T39" fmla="*/ 146 h 231"/>
                <a:gd name="T40" fmla="*/ 46 w 2542"/>
                <a:gd name="T41" fmla="*/ 142 h 231"/>
                <a:gd name="T42" fmla="*/ 0 w 2542"/>
                <a:gd name="T43" fmla="*/ 185 h 231"/>
                <a:gd name="T44" fmla="*/ 9 w 2542"/>
                <a:gd name="T45" fmla="*/ 188 h 231"/>
                <a:gd name="T46" fmla="*/ 35 w 2542"/>
                <a:gd name="T47" fmla="*/ 194 h 231"/>
                <a:gd name="T48" fmla="*/ 81 w 2542"/>
                <a:gd name="T49" fmla="*/ 202 h 231"/>
                <a:gd name="T50" fmla="*/ 148 w 2542"/>
                <a:gd name="T51" fmla="*/ 211 h 231"/>
                <a:gd name="T52" fmla="*/ 236 w 2542"/>
                <a:gd name="T53" fmla="*/ 220 h 231"/>
                <a:gd name="T54" fmla="*/ 348 w 2542"/>
                <a:gd name="T55" fmla="*/ 227 h 231"/>
                <a:gd name="T56" fmla="*/ 485 w 2542"/>
                <a:gd name="T57" fmla="*/ 230 h 231"/>
                <a:gd name="T58" fmla="*/ 646 w 2542"/>
                <a:gd name="T59" fmla="*/ 230 h 231"/>
                <a:gd name="T60" fmla="*/ 835 w 2542"/>
                <a:gd name="T61" fmla="*/ 223 h 231"/>
                <a:gd name="T62" fmla="*/ 1054 w 2542"/>
                <a:gd name="T63" fmla="*/ 208 h 231"/>
                <a:gd name="T64" fmla="*/ 1298 w 2542"/>
                <a:gd name="T65" fmla="*/ 185 h 231"/>
                <a:gd name="T66" fmla="*/ 1530 w 2542"/>
                <a:gd name="T67" fmla="*/ 162 h 231"/>
                <a:gd name="T68" fmla="*/ 1737 w 2542"/>
                <a:gd name="T69" fmla="*/ 141 h 231"/>
                <a:gd name="T70" fmla="*/ 1921 w 2542"/>
                <a:gd name="T71" fmla="*/ 121 h 231"/>
                <a:gd name="T72" fmla="*/ 2079 w 2542"/>
                <a:gd name="T73" fmla="*/ 102 h 231"/>
                <a:gd name="T74" fmla="*/ 2215 w 2542"/>
                <a:gd name="T75" fmla="*/ 86 h 231"/>
                <a:gd name="T76" fmla="*/ 2326 w 2542"/>
                <a:gd name="T77" fmla="*/ 72 h 231"/>
                <a:gd name="T78" fmla="*/ 2415 w 2542"/>
                <a:gd name="T79" fmla="*/ 60 h 231"/>
                <a:gd name="T80" fmla="*/ 2480 w 2542"/>
                <a:gd name="T81" fmla="*/ 51 h 231"/>
                <a:gd name="T82" fmla="*/ 2522 w 2542"/>
                <a:gd name="T83" fmla="*/ 46 h 231"/>
                <a:gd name="T84" fmla="*/ 2540 w 2542"/>
                <a:gd name="T85" fmla="*/ 43 h 2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42"/>
                <a:gd name="T130" fmla="*/ 0 h 231"/>
                <a:gd name="T131" fmla="*/ 2542 w 2542"/>
                <a:gd name="T132" fmla="*/ 231 h 2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42" h="231">
                  <a:moveTo>
                    <a:pt x="2512" y="0"/>
                  </a:moveTo>
                  <a:lnTo>
                    <a:pt x="2510" y="0"/>
                  </a:lnTo>
                  <a:lnTo>
                    <a:pt x="2503" y="1"/>
                  </a:lnTo>
                  <a:lnTo>
                    <a:pt x="2494" y="3"/>
                  </a:lnTo>
                  <a:lnTo>
                    <a:pt x="2480" y="5"/>
                  </a:lnTo>
                  <a:lnTo>
                    <a:pt x="2463" y="10"/>
                  </a:lnTo>
                  <a:lnTo>
                    <a:pt x="2443" y="13"/>
                  </a:lnTo>
                  <a:lnTo>
                    <a:pt x="2418" y="17"/>
                  </a:lnTo>
                  <a:lnTo>
                    <a:pt x="2391" y="23"/>
                  </a:lnTo>
                  <a:lnTo>
                    <a:pt x="2359" y="28"/>
                  </a:lnTo>
                  <a:lnTo>
                    <a:pt x="2326" y="34"/>
                  </a:lnTo>
                  <a:lnTo>
                    <a:pt x="2289" y="40"/>
                  </a:lnTo>
                  <a:lnTo>
                    <a:pt x="2250" y="47"/>
                  </a:lnTo>
                  <a:lnTo>
                    <a:pt x="2207" y="53"/>
                  </a:lnTo>
                  <a:lnTo>
                    <a:pt x="2162" y="60"/>
                  </a:lnTo>
                  <a:lnTo>
                    <a:pt x="2115" y="69"/>
                  </a:lnTo>
                  <a:lnTo>
                    <a:pt x="2066" y="76"/>
                  </a:lnTo>
                  <a:lnTo>
                    <a:pt x="2013" y="83"/>
                  </a:lnTo>
                  <a:lnTo>
                    <a:pt x="1960" y="92"/>
                  </a:lnTo>
                  <a:lnTo>
                    <a:pt x="1902" y="99"/>
                  </a:lnTo>
                  <a:lnTo>
                    <a:pt x="1845" y="108"/>
                  </a:lnTo>
                  <a:lnTo>
                    <a:pt x="1784" y="115"/>
                  </a:lnTo>
                  <a:lnTo>
                    <a:pt x="1722" y="122"/>
                  </a:lnTo>
                  <a:lnTo>
                    <a:pt x="1659" y="131"/>
                  </a:lnTo>
                  <a:lnTo>
                    <a:pt x="1594" y="138"/>
                  </a:lnTo>
                  <a:lnTo>
                    <a:pt x="1528" y="145"/>
                  </a:lnTo>
                  <a:lnTo>
                    <a:pt x="1461" y="152"/>
                  </a:lnTo>
                  <a:lnTo>
                    <a:pt x="1392" y="158"/>
                  </a:lnTo>
                  <a:lnTo>
                    <a:pt x="1321" y="165"/>
                  </a:lnTo>
                  <a:lnTo>
                    <a:pt x="1251" y="171"/>
                  </a:lnTo>
                  <a:lnTo>
                    <a:pt x="1179" y="175"/>
                  </a:lnTo>
                  <a:lnTo>
                    <a:pt x="1107" y="181"/>
                  </a:lnTo>
                  <a:lnTo>
                    <a:pt x="1034" y="185"/>
                  </a:lnTo>
                  <a:lnTo>
                    <a:pt x="962" y="190"/>
                  </a:lnTo>
                  <a:lnTo>
                    <a:pt x="894" y="192"/>
                  </a:lnTo>
                  <a:lnTo>
                    <a:pt x="830" y="194"/>
                  </a:lnTo>
                  <a:lnTo>
                    <a:pt x="766" y="195"/>
                  </a:lnTo>
                  <a:lnTo>
                    <a:pt x="709" y="197"/>
                  </a:lnTo>
                  <a:lnTo>
                    <a:pt x="653" y="197"/>
                  </a:lnTo>
                  <a:lnTo>
                    <a:pt x="600" y="197"/>
                  </a:lnTo>
                  <a:lnTo>
                    <a:pt x="549" y="197"/>
                  </a:lnTo>
                  <a:lnTo>
                    <a:pt x="502" y="195"/>
                  </a:lnTo>
                  <a:lnTo>
                    <a:pt x="459" y="194"/>
                  </a:lnTo>
                  <a:lnTo>
                    <a:pt x="417" y="192"/>
                  </a:lnTo>
                  <a:lnTo>
                    <a:pt x="377" y="190"/>
                  </a:lnTo>
                  <a:lnTo>
                    <a:pt x="341" y="188"/>
                  </a:lnTo>
                  <a:lnTo>
                    <a:pt x="306" y="185"/>
                  </a:lnTo>
                  <a:lnTo>
                    <a:pt x="275" y="182"/>
                  </a:lnTo>
                  <a:lnTo>
                    <a:pt x="246" y="179"/>
                  </a:lnTo>
                  <a:lnTo>
                    <a:pt x="219" y="177"/>
                  </a:lnTo>
                  <a:lnTo>
                    <a:pt x="194" y="172"/>
                  </a:lnTo>
                  <a:lnTo>
                    <a:pt x="171" y="169"/>
                  </a:lnTo>
                  <a:lnTo>
                    <a:pt x="151" y="167"/>
                  </a:lnTo>
                  <a:lnTo>
                    <a:pt x="133" y="162"/>
                  </a:lnTo>
                  <a:lnTo>
                    <a:pt x="115" y="159"/>
                  </a:lnTo>
                  <a:lnTo>
                    <a:pt x="101" y="156"/>
                  </a:lnTo>
                  <a:lnTo>
                    <a:pt x="88" y="154"/>
                  </a:lnTo>
                  <a:lnTo>
                    <a:pt x="78" y="151"/>
                  </a:lnTo>
                  <a:lnTo>
                    <a:pt x="68" y="148"/>
                  </a:lnTo>
                  <a:lnTo>
                    <a:pt x="61" y="146"/>
                  </a:lnTo>
                  <a:lnTo>
                    <a:pt x="53" y="145"/>
                  </a:lnTo>
                  <a:lnTo>
                    <a:pt x="49" y="142"/>
                  </a:lnTo>
                  <a:lnTo>
                    <a:pt x="46" y="142"/>
                  </a:lnTo>
                  <a:lnTo>
                    <a:pt x="43" y="141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5" y="187"/>
                  </a:lnTo>
                  <a:lnTo>
                    <a:pt x="9" y="188"/>
                  </a:lnTo>
                  <a:lnTo>
                    <a:pt x="16" y="190"/>
                  </a:lnTo>
                  <a:lnTo>
                    <a:pt x="25" y="191"/>
                  </a:lnTo>
                  <a:lnTo>
                    <a:pt x="35" y="194"/>
                  </a:lnTo>
                  <a:lnTo>
                    <a:pt x="49" y="197"/>
                  </a:lnTo>
                  <a:lnTo>
                    <a:pt x="64" y="200"/>
                  </a:lnTo>
                  <a:lnTo>
                    <a:pt x="81" y="202"/>
                  </a:lnTo>
                  <a:lnTo>
                    <a:pt x="101" y="205"/>
                  </a:lnTo>
                  <a:lnTo>
                    <a:pt x="124" y="208"/>
                  </a:lnTo>
                  <a:lnTo>
                    <a:pt x="148" y="211"/>
                  </a:lnTo>
                  <a:lnTo>
                    <a:pt x="174" y="214"/>
                  </a:lnTo>
                  <a:lnTo>
                    <a:pt x="204" y="217"/>
                  </a:lnTo>
                  <a:lnTo>
                    <a:pt x="236" y="220"/>
                  </a:lnTo>
                  <a:lnTo>
                    <a:pt x="271" y="223"/>
                  </a:lnTo>
                  <a:lnTo>
                    <a:pt x="308" y="224"/>
                  </a:lnTo>
                  <a:lnTo>
                    <a:pt x="348" y="227"/>
                  </a:lnTo>
                  <a:lnTo>
                    <a:pt x="390" y="228"/>
                  </a:lnTo>
                  <a:lnTo>
                    <a:pt x="436" y="230"/>
                  </a:lnTo>
                  <a:lnTo>
                    <a:pt x="485" y="230"/>
                  </a:lnTo>
                  <a:lnTo>
                    <a:pt x="535" y="231"/>
                  </a:lnTo>
                  <a:lnTo>
                    <a:pt x="590" y="230"/>
                  </a:lnTo>
                  <a:lnTo>
                    <a:pt x="646" y="230"/>
                  </a:lnTo>
                  <a:lnTo>
                    <a:pt x="706" y="228"/>
                  </a:lnTo>
                  <a:lnTo>
                    <a:pt x="769" y="225"/>
                  </a:lnTo>
                  <a:lnTo>
                    <a:pt x="835" y="223"/>
                  </a:lnTo>
                  <a:lnTo>
                    <a:pt x="904" y="218"/>
                  </a:lnTo>
                  <a:lnTo>
                    <a:pt x="978" y="214"/>
                  </a:lnTo>
                  <a:lnTo>
                    <a:pt x="1054" y="208"/>
                  </a:lnTo>
                  <a:lnTo>
                    <a:pt x="1133" y="201"/>
                  </a:lnTo>
                  <a:lnTo>
                    <a:pt x="1215" y="194"/>
                  </a:lnTo>
                  <a:lnTo>
                    <a:pt x="1298" y="185"/>
                  </a:lnTo>
                  <a:lnTo>
                    <a:pt x="1377" y="178"/>
                  </a:lnTo>
                  <a:lnTo>
                    <a:pt x="1455" y="169"/>
                  </a:lnTo>
                  <a:lnTo>
                    <a:pt x="1530" y="162"/>
                  </a:lnTo>
                  <a:lnTo>
                    <a:pt x="1602" y="155"/>
                  </a:lnTo>
                  <a:lnTo>
                    <a:pt x="1671" y="148"/>
                  </a:lnTo>
                  <a:lnTo>
                    <a:pt x="1737" y="141"/>
                  </a:lnTo>
                  <a:lnTo>
                    <a:pt x="1800" y="133"/>
                  </a:lnTo>
                  <a:lnTo>
                    <a:pt x="1862" y="126"/>
                  </a:lnTo>
                  <a:lnTo>
                    <a:pt x="1921" y="121"/>
                  </a:lnTo>
                  <a:lnTo>
                    <a:pt x="1975" y="113"/>
                  </a:lnTo>
                  <a:lnTo>
                    <a:pt x="2029" y="108"/>
                  </a:lnTo>
                  <a:lnTo>
                    <a:pt x="2079" y="102"/>
                  </a:lnTo>
                  <a:lnTo>
                    <a:pt x="2128" y="96"/>
                  </a:lnTo>
                  <a:lnTo>
                    <a:pt x="2172" y="90"/>
                  </a:lnTo>
                  <a:lnTo>
                    <a:pt x="2215" y="86"/>
                  </a:lnTo>
                  <a:lnTo>
                    <a:pt x="2254" y="80"/>
                  </a:lnTo>
                  <a:lnTo>
                    <a:pt x="2292" y="76"/>
                  </a:lnTo>
                  <a:lnTo>
                    <a:pt x="2326" y="72"/>
                  </a:lnTo>
                  <a:lnTo>
                    <a:pt x="2358" y="67"/>
                  </a:lnTo>
                  <a:lnTo>
                    <a:pt x="2388" y="64"/>
                  </a:lnTo>
                  <a:lnTo>
                    <a:pt x="2415" y="60"/>
                  </a:lnTo>
                  <a:lnTo>
                    <a:pt x="2438" y="57"/>
                  </a:lnTo>
                  <a:lnTo>
                    <a:pt x="2461" y="54"/>
                  </a:lnTo>
                  <a:lnTo>
                    <a:pt x="2480" y="51"/>
                  </a:lnTo>
                  <a:lnTo>
                    <a:pt x="2496" y="49"/>
                  </a:lnTo>
                  <a:lnTo>
                    <a:pt x="2510" y="47"/>
                  </a:lnTo>
                  <a:lnTo>
                    <a:pt x="2522" y="46"/>
                  </a:lnTo>
                  <a:lnTo>
                    <a:pt x="2530" y="44"/>
                  </a:lnTo>
                  <a:lnTo>
                    <a:pt x="2536" y="44"/>
                  </a:lnTo>
                  <a:lnTo>
                    <a:pt x="2540" y="43"/>
                  </a:lnTo>
                  <a:lnTo>
                    <a:pt x="2542" y="43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0" name="Freeform 61"/>
            <p:cNvSpPr>
              <a:spLocks/>
            </p:cNvSpPr>
            <p:nvPr/>
          </p:nvSpPr>
          <p:spPr bwMode="auto">
            <a:xfrm>
              <a:off x="5145" y="13446"/>
              <a:ext cx="129" cy="138"/>
            </a:xfrm>
            <a:custGeom>
              <a:avLst/>
              <a:gdLst>
                <a:gd name="T0" fmla="*/ 129 w 129"/>
                <a:gd name="T1" fmla="*/ 138 h 138"/>
                <a:gd name="T2" fmla="*/ 20 w 129"/>
                <a:gd name="T3" fmla="*/ 0 h 138"/>
                <a:gd name="T4" fmla="*/ 0 w 129"/>
                <a:gd name="T5" fmla="*/ 93 h 138"/>
                <a:gd name="T6" fmla="*/ 129 w 129"/>
                <a:gd name="T7" fmla="*/ 138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138"/>
                <a:gd name="T14" fmla="*/ 129 w 129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138">
                  <a:moveTo>
                    <a:pt x="129" y="138"/>
                  </a:moveTo>
                  <a:lnTo>
                    <a:pt x="20" y="0"/>
                  </a:lnTo>
                  <a:lnTo>
                    <a:pt x="0" y="93"/>
                  </a:lnTo>
                  <a:lnTo>
                    <a:pt x="129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1" name="Freeform 62"/>
            <p:cNvSpPr>
              <a:spLocks/>
            </p:cNvSpPr>
            <p:nvPr/>
          </p:nvSpPr>
          <p:spPr bwMode="auto">
            <a:xfrm>
              <a:off x="5336" y="13421"/>
              <a:ext cx="39" cy="108"/>
            </a:xfrm>
            <a:custGeom>
              <a:avLst/>
              <a:gdLst>
                <a:gd name="T0" fmla="*/ 36 w 39"/>
                <a:gd name="T1" fmla="*/ 108 h 108"/>
                <a:gd name="T2" fmla="*/ 0 w 39"/>
                <a:gd name="T3" fmla="*/ 0 h 108"/>
                <a:gd name="T4" fmla="*/ 39 w 39"/>
                <a:gd name="T5" fmla="*/ 2 h 108"/>
                <a:gd name="T6" fmla="*/ 36 w 39"/>
                <a:gd name="T7" fmla="*/ 108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108"/>
                <a:gd name="T14" fmla="*/ 39 w 39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108">
                  <a:moveTo>
                    <a:pt x="36" y="108"/>
                  </a:moveTo>
                  <a:lnTo>
                    <a:pt x="0" y="0"/>
                  </a:lnTo>
                  <a:lnTo>
                    <a:pt x="39" y="2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2" name="Freeform 63"/>
            <p:cNvSpPr>
              <a:spLocks/>
            </p:cNvSpPr>
            <p:nvPr/>
          </p:nvSpPr>
          <p:spPr bwMode="auto">
            <a:xfrm>
              <a:off x="5116" y="13754"/>
              <a:ext cx="154" cy="73"/>
            </a:xfrm>
            <a:custGeom>
              <a:avLst/>
              <a:gdLst>
                <a:gd name="T0" fmla="*/ 154 w 154"/>
                <a:gd name="T1" fmla="*/ 0 h 73"/>
                <a:gd name="T2" fmla="*/ 0 w 154"/>
                <a:gd name="T3" fmla="*/ 27 h 73"/>
                <a:gd name="T4" fmla="*/ 26 w 154"/>
                <a:gd name="T5" fmla="*/ 73 h 73"/>
                <a:gd name="T6" fmla="*/ 154 w 154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4"/>
                <a:gd name="T13" fmla="*/ 0 h 73"/>
                <a:gd name="T14" fmla="*/ 154 w 154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4" h="73">
                  <a:moveTo>
                    <a:pt x="154" y="0"/>
                  </a:moveTo>
                  <a:lnTo>
                    <a:pt x="0" y="27"/>
                  </a:lnTo>
                  <a:lnTo>
                    <a:pt x="26" y="73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3" name="Freeform 64"/>
            <p:cNvSpPr>
              <a:spLocks/>
            </p:cNvSpPr>
            <p:nvPr/>
          </p:nvSpPr>
          <p:spPr bwMode="auto">
            <a:xfrm>
              <a:off x="5183" y="13929"/>
              <a:ext cx="120" cy="118"/>
            </a:xfrm>
            <a:custGeom>
              <a:avLst/>
              <a:gdLst>
                <a:gd name="T0" fmla="*/ 120 w 120"/>
                <a:gd name="T1" fmla="*/ 0 h 118"/>
                <a:gd name="T2" fmla="*/ 0 w 120"/>
                <a:gd name="T3" fmla="*/ 111 h 118"/>
                <a:gd name="T4" fmla="*/ 42 w 120"/>
                <a:gd name="T5" fmla="*/ 118 h 118"/>
                <a:gd name="T6" fmla="*/ 120 w 120"/>
                <a:gd name="T7" fmla="*/ 0 h 1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118"/>
                <a:gd name="T14" fmla="*/ 120 w 120"/>
                <a:gd name="T15" fmla="*/ 118 h 1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118">
                  <a:moveTo>
                    <a:pt x="120" y="0"/>
                  </a:moveTo>
                  <a:lnTo>
                    <a:pt x="0" y="111"/>
                  </a:lnTo>
                  <a:lnTo>
                    <a:pt x="42" y="11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196975"/>
            <a:ext cx="7777162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SOS!</a:t>
            </a:r>
            <a:r>
              <a:rPr lang="ru-RU" smtClean="0"/>
              <a:t> Беда! Спасите! Нас в живых осталось очень мало. </a:t>
            </a:r>
          </a:p>
          <a:p>
            <a:pPr eaLnBrk="1" hangingPunct="1">
              <a:defRPr/>
            </a:pPr>
            <a:r>
              <a:rPr lang="ru-RU" smtClean="0"/>
              <a:t>Снежный барс.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8280400" cy="720725"/>
          </a:xfrm>
        </p:spPr>
        <p:txBody>
          <a:bodyPr/>
          <a:lstStyle/>
          <a:p>
            <a:pPr eaLnBrk="1" hangingPunct="1">
              <a:defRPr/>
            </a:pPr>
            <a:r>
              <a:rPr lang="ru-RU" i="1" smtClean="0">
                <a:latin typeface="Georgia" pitchFamily="18" charset="0"/>
              </a:rPr>
              <a:t>Телеграмма 1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2997200"/>
            <a:ext cx="482441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  <p:bldP spid="348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Georgia" pitchFamily="18" charset="0"/>
              </a:rPr>
              <a:t>Телеграмма 2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4067175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mtClean="0"/>
              <a:t>SOS</a:t>
            </a:r>
            <a:r>
              <a:rPr lang="ru-RU" smtClean="0"/>
              <a:t>! Спасите! У нас беда! Нам угрожает опасность исчезновения. Молим о помощи! Бабочка  аполлон.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628775"/>
            <a:ext cx="48006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Georgia" pitchFamily="18" charset="0"/>
              </a:rPr>
              <a:t>Телеграмма 3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3457575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mtClean="0"/>
              <a:t> </a:t>
            </a:r>
            <a:r>
              <a:rPr lang="en-US" sz="3600" smtClean="0"/>
              <a:t>SOS</a:t>
            </a:r>
            <a:r>
              <a:rPr lang="ru-RU" sz="3600" smtClean="0"/>
              <a:t>! Беда! Спасите! Защитите, мы не хотим исчезнуть навсегда! Утка – мандаринка.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484313"/>
            <a:ext cx="456723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80400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i="1" smtClean="0">
                <a:latin typeface="Georgia" pitchFamily="18" charset="0"/>
              </a:rPr>
              <a:t>Жалоба 1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268413"/>
            <a:ext cx="3889375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mtClean="0">
                <a:latin typeface="Impact" pitchFamily="34" charset="0"/>
              </a:rPr>
              <a:t>«Ох, и не любят же меня люди. Голос, видите ли, мой им не нравится, и глаза, говорят у меня некрасивые. Считают, что я беду приношу. А так ли это? Если бы не я, пришлось бы некоторым сидеть без хлеба».</a:t>
            </a: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412875"/>
            <a:ext cx="444341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80400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i="1" smtClean="0">
                <a:latin typeface="Georgia" pitchFamily="18" charset="0"/>
              </a:rPr>
              <a:t>Жалоба 2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73238"/>
            <a:ext cx="4895850" cy="424815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Impact" pitchFamily="34" charset="0"/>
              </a:rPr>
              <a:t>«Сама знаю, что я не красавица. А окажись я рядом, многие шарахаются в сторону, а то ещё и камнем бросят или ногой пнут. А за что? Польза от меня большая».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844675"/>
            <a:ext cx="39957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827088" y="404813"/>
            <a:ext cx="7129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9401" name="WordArt 9"/>
          <p:cNvSpPr>
            <a:spLocks noChangeArrowheads="1" noChangeShapeType="1" noTextEdit="1"/>
          </p:cNvSpPr>
          <p:nvPr/>
        </p:nvSpPr>
        <p:spPr bwMode="auto">
          <a:xfrm>
            <a:off x="1403350" y="765175"/>
            <a:ext cx="640873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aramond"/>
              </a:rPr>
              <a:t>Не убивайте!</a:t>
            </a:r>
          </a:p>
        </p:txBody>
      </p:sp>
      <p:sp>
        <p:nvSpPr>
          <p:cNvPr id="59402" name="WordArt 10"/>
          <p:cNvSpPr>
            <a:spLocks noChangeArrowheads="1" noChangeShapeType="1" noTextEdit="1"/>
          </p:cNvSpPr>
          <p:nvPr/>
        </p:nvSpPr>
        <p:spPr bwMode="auto">
          <a:xfrm>
            <a:off x="1331913" y="2636838"/>
            <a:ext cx="6553200" cy="1052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aramond"/>
              </a:rPr>
              <a:t>Остановитесь!</a:t>
            </a:r>
          </a:p>
        </p:txBody>
      </p:sp>
      <p:sp>
        <p:nvSpPr>
          <p:cNvPr id="59403" name="WordArt 11"/>
          <p:cNvSpPr>
            <a:spLocks noChangeArrowheads="1" noChangeShapeType="1" noTextEdit="1"/>
          </p:cNvSpPr>
          <p:nvPr/>
        </p:nvSpPr>
        <p:spPr bwMode="auto">
          <a:xfrm>
            <a:off x="5292725" y="4724400"/>
            <a:ext cx="273685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1963 год</a:t>
            </a:r>
          </a:p>
        </p:txBody>
      </p:sp>
      <p:sp>
        <p:nvSpPr>
          <p:cNvPr id="59404" name="WordArt 12"/>
          <p:cNvSpPr>
            <a:spLocks noChangeArrowheads="1" noChangeShapeType="1" noTextEdit="1"/>
          </p:cNvSpPr>
          <p:nvPr/>
        </p:nvSpPr>
        <p:spPr bwMode="auto">
          <a:xfrm>
            <a:off x="1331913" y="4797425"/>
            <a:ext cx="2519362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1948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 animBg="1"/>
      <p:bldP spid="59402" grpId="0" animBg="1"/>
      <p:bldP spid="59403" grpId="0" animBg="1"/>
      <p:bldP spid="5940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95288" y="0"/>
            <a:ext cx="82089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 u="sng">
                <a:solidFill>
                  <a:srgbClr val="000099"/>
                </a:solidFill>
                <a:latin typeface="Monotype Corsiva" pitchFamily="66" charset="0"/>
              </a:rPr>
              <a:t>Малоизвестные и малоизученные животные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916113"/>
            <a:ext cx="601027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 u="sng">
                <a:solidFill>
                  <a:srgbClr val="000099"/>
                </a:solidFill>
                <a:latin typeface="Monotype Corsiva" pitchFamily="66" charset="0"/>
              </a:rPr>
              <a:t>Восстановленные животные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628775"/>
            <a:ext cx="669766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0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359886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3375"/>
            <a:ext cx="36004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644900"/>
            <a:ext cx="3598862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644900"/>
            <a:ext cx="36004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75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675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675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675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7885113" y="6237288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   г.г.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0" y="549275"/>
            <a:ext cx="1187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Кол-во</a:t>
            </a:r>
          </a:p>
        </p:txBody>
      </p:sp>
      <p:sp>
        <p:nvSpPr>
          <p:cNvPr id="33796" name="AutoShape 8"/>
          <p:cNvSpPr>
            <a:spLocks noChangeAspect="1" noChangeArrowheads="1" noTextEdit="1"/>
          </p:cNvSpPr>
          <p:nvPr/>
        </p:nvSpPr>
        <p:spPr bwMode="auto">
          <a:xfrm>
            <a:off x="827088" y="349250"/>
            <a:ext cx="8316912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298575" y="519113"/>
            <a:ext cx="7373938" cy="5756275"/>
            <a:chOff x="818" y="327"/>
            <a:chExt cx="4645" cy="3626"/>
          </a:xfrm>
        </p:grpSpPr>
        <p:sp>
          <p:nvSpPr>
            <p:cNvPr id="33825" name="Freeform 10"/>
            <p:cNvSpPr>
              <a:spLocks/>
            </p:cNvSpPr>
            <p:nvPr/>
          </p:nvSpPr>
          <p:spPr bwMode="auto">
            <a:xfrm>
              <a:off x="818" y="3773"/>
              <a:ext cx="4645" cy="127"/>
            </a:xfrm>
            <a:custGeom>
              <a:avLst/>
              <a:gdLst>
                <a:gd name="T0" fmla="*/ 0 w 4645"/>
                <a:gd name="T1" fmla="*/ 127 h 127"/>
                <a:gd name="T2" fmla="*/ 158 w 4645"/>
                <a:gd name="T3" fmla="*/ 0 h 127"/>
                <a:gd name="T4" fmla="*/ 4645 w 4645"/>
                <a:gd name="T5" fmla="*/ 0 h 127"/>
                <a:gd name="T6" fmla="*/ 4487 w 4645"/>
                <a:gd name="T7" fmla="*/ 127 h 127"/>
                <a:gd name="T8" fmla="*/ 0 w 4645"/>
                <a:gd name="T9" fmla="*/ 127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45"/>
                <a:gd name="T16" fmla="*/ 0 h 127"/>
                <a:gd name="T17" fmla="*/ 4645 w 4645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45" h="127">
                  <a:moveTo>
                    <a:pt x="0" y="127"/>
                  </a:moveTo>
                  <a:lnTo>
                    <a:pt x="158" y="0"/>
                  </a:lnTo>
                  <a:lnTo>
                    <a:pt x="4645" y="0"/>
                  </a:lnTo>
                  <a:lnTo>
                    <a:pt x="4487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6" name="Freeform 11"/>
            <p:cNvSpPr>
              <a:spLocks/>
            </p:cNvSpPr>
            <p:nvPr/>
          </p:nvSpPr>
          <p:spPr bwMode="auto">
            <a:xfrm>
              <a:off x="818" y="327"/>
              <a:ext cx="158" cy="3573"/>
            </a:xfrm>
            <a:custGeom>
              <a:avLst/>
              <a:gdLst>
                <a:gd name="T0" fmla="*/ 0 w 158"/>
                <a:gd name="T1" fmla="*/ 3573 h 3573"/>
                <a:gd name="T2" fmla="*/ 0 w 158"/>
                <a:gd name="T3" fmla="*/ 126 h 3573"/>
                <a:gd name="T4" fmla="*/ 158 w 158"/>
                <a:gd name="T5" fmla="*/ 0 h 3573"/>
                <a:gd name="T6" fmla="*/ 158 w 158"/>
                <a:gd name="T7" fmla="*/ 3446 h 3573"/>
                <a:gd name="T8" fmla="*/ 0 w 158"/>
                <a:gd name="T9" fmla="*/ 3573 h 35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"/>
                <a:gd name="T16" fmla="*/ 0 h 3573"/>
                <a:gd name="T17" fmla="*/ 158 w 158"/>
                <a:gd name="T18" fmla="*/ 3573 h 35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" h="3573">
                  <a:moveTo>
                    <a:pt x="0" y="3573"/>
                  </a:moveTo>
                  <a:lnTo>
                    <a:pt x="0" y="126"/>
                  </a:lnTo>
                  <a:lnTo>
                    <a:pt x="158" y="0"/>
                  </a:lnTo>
                  <a:lnTo>
                    <a:pt x="158" y="3446"/>
                  </a:lnTo>
                  <a:lnTo>
                    <a:pt x="0" y="3573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7" name="Rectangle 12"/>
            <p:cNvSpPr>
              <a:spLocks noChangeArrowheads="1"/>
            </p:cNvSpPr>
            <p:nvPr/>
          </p:nvSpPr>
          <p:spPr bwMode="auto">
            <a:xfrm>
              <a:off x="976" y="327"/>
              <a:ext cx="4487" cy="3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8" name="Freeform 13"/>
            <p:cNvSpPr>
              <a:spLocks/>
            </p:cNvSpPr>
            <p:nvPr/>
          </p:nvSpPr>
          <p:spPr bwMode="auto">
            <a:xfrm>
              <a:off x="818" y="3773"/>
              <a:ext cx="4645" cy="127"/>
            </a:xfrm>
            <a:custGeom>
              <a:avLst/>
              <a:gdLst>
                <a:gd name="T0" fmla="*/ 0 w 766"/>
                <a:gd name="T1" fmla="*/ 127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9" name="Freeform 14"/>
            <p:cNvSpPr>
              <a:spLocks/>
            </p:cNvSpPr>
            <p:nvPr/>
          </p:nvSpPr>
          <p:spPr bwMode="auto">
            <a:xfrm>
              <a:off x="818" y="3433"/>
              <a:ext cx="4645" cy="127"/>
            </a:xfrm>
            <a:custGeom>
              <a:avLst/>
              <a:gdLst>
                <a:gd name="T0" fmla="*/ 0 w 766"/>
                <a:gd name="T1" fmla="*/ 127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0" name="Freeform 15"/>
            <p:cNvSpPr>
              <a:spLocks/>
            </p:cNvSpPr>
            <p:nvPr/>
          </p:nvSpPr>
          <p:spPr bwMode="auto">
            <a:xfrm>
              <a:off x="818" y="3087"/>
              <a:ext cx="4645" cy="126"/>
            </a:xfrm>
            <a:custGeom>
              <a:avLst/>
              <a:gdLst>
                <a:gd name="T0" fmla="*/ 0 w 766"/>
                <a:gd name="T1" fmla="*/ 126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1" name="Freeform 16"/>
            <p:cNvSpPr>
              <a:spLocks/>
            </p:cNvSpPr>
            <p:nvPr/>
          </p:nvSpPr>
          <p:spPr bwMode="auto">
            <a:xfrm>
              <a:off x="818" y="2740"/>
              <a:ext cx="4645" cy="127"/>
            </a:xfrm>
            <a:custGeom>
              <a:avLst/>
              <a:gdLst>
                <a:gd name="T0" fmla="*/ 0 w 766"/>
                <a:gd name="T1" fmla="*/ 127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2" name="Freeform 17"/>
            <p:cNvSpPr>
              <a:spLocks/>
            </p:cNvSpPr>
            <p:nvPr/>
          </p:nvSpPr>
          <p:spPr bwMode="auto">
            <a:xfrm>
              <a:off x="818" y="2393"/>
              <a:ext cx="4645" cy="127"/>
            </a:xfrm>
            <a:custGeom>
              <a:avLst/>
              <a:gdLst>
                <a:gd name="T0" fmla="*/ 0 w 766"/>
                <a:gd name="T1" fmla="*/ 127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3" name="Freeform 18"/>
            <p:cNvSpPr>
              <a:spLocks/>
            </p:cNvSpPr>
            <p:nvPr/>
          </p:nvSpPr>
          <p:spPr bwMode="auto">
            <a:xfrm>
              <a:off x="818" y="2047"/>
              <a:ext cx="4645" cy="133"/>
            </a:xfrm>
            <a:custGeom>
              <a:avLst/>
              <a:gdLst>
                <a:gd name="T0" fmla="*/ 0 w 766"/>
                <a:gd name="T1" fmla="*/ 133 h 20"/>
                <a:gd name="T2" fmla="*/ 158 w 766"/>
                <a:gd name="T3" fmla="*/ 0 h 20"/>
                <a:gd name="T4" fmla="*/ 4645 w 766"/>
                <a:gd name="T5" fmla="*/ 0 h 20"/>
                <a:gd name="T6" fmla="*/ 0 60000 65536"/>
                <a:gd name="T7" fmla="*/ 0 60000 65536"/>
                <a:gd name="T8" fmla="*/ 0 60000 65536"/>
                <a:gd name="T9" fmla="*/ 0 w 766"/>
                <a:gd name="T10" fmla="*/ 0 h 20"/>
                <a:gd name="T11" fmla="*/ 766 w 766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20">
                  <a:moveTo>
                    <a:pt x="0" y="20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4" name="Freeform 19"/>
            <p:cNvSpPr>
              <a:spLocks/>
            </p:cNvSpPr>
            <p:nvPr/>
          </p:nvSpPr>
          <p:spPr bwMode="auto">
            <a:xfrm>
              <a:off x="818" y="1707"/>
              <a:ext cx="4645" cy="126"/>
            </a:xfrm>
            <a:custGeom>
              <a:avLst/>
              <a:gdLst>
                <a:gd name="T0" fmla="*/ 0 w 766"/>
                <a:gd name="T1" fmla="*/ 126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5" name="Freeform 20"/>
            <p:cNvSpPr>
              <a:spLocks/>
            </p:cNvSpPr>
            <p:nvPr/>
          </p:nvSpPr>
          <p:spPr bwMode="auto">
            <a:xfrm>
              <a:off x="818" y="1360"/>
              <a:ext cx="4645" cy="127"/>
            </a:xfrm>
            <a:custGeom>
              <a:avLst/>
              <a:gdLst>
                <a:gd name="T0" fmla="*/ 0 w 766"/>
                <a:gd name="T1" fmla="*/ 127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6" name="Freeform 21"/>
            <p:cNvSpPr>
              <a:spLocks/>
            </p:cNvSpPr>
            <p:nvPr/>
          </p:nvSpPr>
          <p:spPr bwMode="auto">
            <a:xfrm>
              <a:off x="818" y="1013"/>
              <a:ext cx="4645" cy="127"/>
            </a:xfrm>
            <a:custGeom>
              <a:avLst/>
              <a:gdLst>
                <a:gd name="T0" fmla="*/ 0 w 766"/>
                <a:gd name="T1" fmla="*/ 127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7" name="Freeform 22"/>
            <p:cNvSpPr>
              <a:spLocks/>
            </p:cNvSpPr>
            <p:nvPr/>
          </p:nvSpPr>
          <p:spPr bwMode="auto">
            <a:xfrm>
              <a:off x="818" y="667"/>
              <a:ext cx="4645" cy="126"/>
            </a:xfrm>
            <a:custGeom>
              <a:avLst/>
              <a:gdLst>
                <a:gd name="T0" fmla="*/ 0 w 766"/>
                <a:gd name="T1" fmla="*/ 126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8" name="Freeform 23"/>
            <p:cNvSpPr>
              <a:spLocks/>
            </p:cNvSpPr>
            <p:nvPr/>
          </p:nvSpPr>
          <p:spPr bwMode="auto">
            <a:xfrm>
              <a:off x="818" y="327"/>
              <a:ext cx="4645" cy="126"/>
            </a:xfrm>
            <a:custGeom>
              <a:avLst/>
              <a:gdLst>
                <a:gd name="T0" fmla="*/ 0 w 766"/>
                <a:gd name="T1" fmla="*/ 126 h 19"/>
                <a:gd name="T2" fmla="*/ 158 w 766"/>
                <a:gd name="T3" fmla="*/ 0 h 19"/>
                <a:gd name="T4" fmla="*/ 4645 w 766"/>
                <a:gd name="T5" fmla="*/ 0 h 19"/>
                <a:gd name="T6" fmla="*/ 0 60000 65536"/>
                <a:gd name="T7" fmla="*/ 0 60000 65536"/>
                <a:gd name="T8" fmla="*/ 0 60000 65536"/>
                <a:gd name="T9" fmla="*/ 0 w 766"/>
                <a:gd name="T10" fmla="*/ 0 h 19"/>
                <a:gd name="T11" fmla="*/ 766 w 76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6" h="19">
                  <a:moveTo>
                    <a:pt x="0" y="19"/>
                  </a:moveTo>
                  <a:lnTo>
                    <a:pt x="26" y="0"/>
                  </a:lnTo>
                  <a:lnTo>
                    <a:pt x="76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39" name="Freeform 24"/>
            <p:cNvSpPr>
              <a:spLocks/>
            </p:cNvSpPr>
            <p:nvPr/>
          </p:nvSpPr>
          <p:spPr bwMode="auto">
            <a:xfrm>
              <a:off x="818" y="3773"/>
              <a:ext cx="4645" cy="127"/>
            </a:xfrm>
            <a:custGeom>
              <a:avLst/>
              <a:gdLst>
                <a:gd name="T0" fmla="*/ 4645 w 4645"/>
                <a:gd name="T1" fmla="*/ 0 h 127"/>
                <a:gd name="T2" fmla="*/ 4487 w 4645"/>
                <a:gd name="T3" fmla="*/ 127 h 127"/>
                <a:gd name="T4" fmla="*/ 0 w 4645"/>
                <a:gd name="T5" fmla="*/ 127 h 127"/>
                <a:gd name="T6" fmla="*/ 158 w 4645"/>
                <a:gd name="T7" fmla="*/ 0 h 127"/>
                <a:gd name="T8" fmla="*/ 4645 w 4645"/>
                <a:gd name="T9" fmla="*/ 0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45"/>
                <a:gd name="T16" fmla="*/ 0 h 127"/>
                <a:gd name="T17" fmla="*/ 4645 w 4645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45" h="127">
                  <a:moveTo>
                    <a:pt x="4645" y="0"/>
                  </a:moveTo>
                  <a:lnTo>
                    <a:pt x="4487" y="127"/>
                  </a:lnTo>
                  <a:lnTo>
                    <a:pt x="0" y="127"/>
                  </a:lnTo>
                  <a:lnTo>
                    <a:pt x="158" y="0"/>
                  </a:lnTo>
                  <a:lnTo>
                    <a:pt x="4645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0" name="Freeform 25"/>
            <p:cNvSpPr>
              <a:spLocks/>
            </p:cNvSpPr>
            <p:nvPr/>
          </p:nvSpPr>
          <p:spPr bwMode="auto">
            <a:xfrm>
              <a:off x="818" y="327"/>
              <a:ext cx="158" cy="3573"/>
            </a:xfrm>
            <a:custGeom>
              <a:avLst/>
              <a:gdLst>
                <a:gd name="T0" fmla="*/ 0 w 158"/>
                <a:gd name="T1" fmla="*/ 3573 h 3573"/>
                <a:gd name="T2" fmla="*/ 0 w 158"/>
                <a:gd name="T3" fmla="*/ 126 h 3573"/>
                <a:gd name="T4" fmla="*/ 158 w 158"/>
                <a:gd name="T5" fmla="*/ 0 h 3573"/>
                <a:gd name="T6" fmla="*/ 158 w 158"/>
                <a:gd name="T7" fmla="*/ 3446 h 3573"/>
                <a:gd name="T8" fmla="*/ 0 w 158"/>
                <a:gd name="T9" fmla="*/ 3573 h 35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"/>
                <a:gd name="T16" fmla="*/ 0 h 3573"/>
                <a:gd name="T17" fmla="*/ 158 w 158"/>
                <a:gd name="T18" fmla="*/ 3573 h 35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" h="3573">
                  <a:moveTo>
                    <a:pt x="0" y="3573"/>
                  </a:moveTo>
                  <a:lnTo>
                    <a:pt x="0" y="126"/>
                  </a:lnTo>
                  <a:lnTo>
                    <a:pt x="158" y="0"/>
                  </a:lnTo>
                  <a:lnTo>
                    <a:pt x="158" y="3446"/>
                  </a:lnTo>
                  <a:lnTo>
                    <a:pt x="0" y="357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1" name="Rectangle 26"/>
            <p:cNvSpPr>
              <a:spLocks noChangeArrowheads="1"/>
            </p:cNvSpPr>
            <p:nvPr/>
          </p:nvSpPr>
          <p:spPr bwMode="auto">
            <a:xfrm>
              <a:off x="976" y="327"/>
              <a:ext cx="4487" cy="344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2" name="Rectangle 40"/>
            <p:cNvSpPr>
              <a:spLocks noChangeArrowheads="1"/>
            </p:cNvSpPr>
            <p:nvPr/>
          </p:nvSpPr>
          <p:spPr bwMode="auto">
            <a:xfrm>
              <a:off x="4523" y="3887"/>
              <a:ext cx="449" cy="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3" name="Line 43"/>
            <p:cNvSpPr>
              <a:spLocks noChangeShapeType="1"/>
            </p:cNvSpPr>
            <p:nvPr/>
          </p:nvSpPr>
          <p:spPr bwMode="auto">
            <a:xfrm>
              <a:off x="818" y="3900"/>
              <a:ext cx="448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4" name="Line 44"/>
            <p:cNvSpPr>
              <a:spLocks noChangeShapeType="1"/>
            </p:cNvSpPr>
            <p:nvPr/>
          </p:nvSpPr>
          <p:spPr bwMode="auto">
            <a:xfrm>
              <a:off x="818" y="3900"/>
              <a:ext cx="1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5" name="Line 45"/>
            <p:cNvSpPr>
              <a:spLocks noChangeShapeType="1"/>
            </p:cNvSpPr>
            <p:nvPr/>
          </p:nvSpPr>
          <p:spPr bwMode="auto">
            <a:xfrm>
              <a:off x="1940" y="3900"/>
              <a:ext cx="1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6" name="Line 46"/>
            <p:cNvSpPr>
              <a:spLocks noChangeShapeType="1"/>
            </p:cNvSpPr>
            <p:nvPr/>
          </p:nvSpPr>
          <p:spPr bwMode="auto">
            <a:xfrm>
              <a:off x="3062" y="3900"/>
              <a:ext cx="1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7" name="Line 47"/>
            <p:cNvSpPr>
              <a:spLocks noChangeShapeType="1"/>
            </p:cNvSpPr>
            <p:nvPr/>
          </p:nvSpPr>
          <p:spPr bwMode="auto">
            <a:xfrm>
              <a:off x="4183" y="3900"/>
              <a:ext cx="1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48" name="Line 48"/>
            <p:cNvSpPr>
              <a:spLocks noChangeShapeType="1"/>
            </p:cNvSpPr>
            <p:nvPr/>
          </p:nvSpPr>
          <p:spPr bwMode="auto">
            <a:xfrm>
              <a:off x="5305" y="3900"/>
              <a:ext cx="1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8657" name="Rectangle 49"/>
          <p:cNvSpPr>
            <a:spLocks noChangeArrowheads="1"/>
          </p:cNvSpPr>
          <p:nvPr/>
        </p:nvSpPr>
        <p:spPr bwMode="auto">
          <a:xfrm>
            <a:off x="1963738" y="6338888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1916</a:t>
            </a:r>
            <a:endParaRPr lang="ru-RU"/>
          </a:p>
        </p:txBody>
      </p:sp>
      <p:sp>
        <p:nvSpPr>
          <p:cNvPr id="68658" name="Rectangle 50"/>
          <p:cNvSpPr>
            <a:spLocks noChangeArrowheads="1"/>
          </p:cNvSpPr>
          <p:nvPr/>
        </p:nvSpPr>
        <p:spPr bwMode="auto">
          <a:xfrm>
            <a:off x="3743325" y="6338888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1917</a:t>
            </a:r>
            <a:endParaRPr lang="ru-RU"/>
          </a:p>
        </p:txBody>
      </p:sp>
      <p:sp>
        <p:nvSpPr>
          <p:cNvPr id="68659" name="Rectangle 51"/>
          <p:cNvSpPr>
            <a:spLocks noChangeArrowheads="1"/>
          </p:cNvSpPr>
          <p:nvPr/>
        </p:nvSpPr>
        <p:spPr bwMode="auto">
          <a:xfrm>
            <a:off x="5524500" y="6338888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1919</a:t>
            </a:r>
            <a:endParaRPr lang="ru-RU"/>
          </a:p>
        </p:txBody>
      </p:sp>
      <p:sp>
        <p:nvSpPr>
          <p:cNvPr id="68660" name="Rectangle 52"/>
          <p:cNvSpPr>
            <a:spLocks noChangeArrowheads="1"/>
          </p:cNvSpPr>
          <p:nvPr/>
        </p:nvSpPr>
        <p:spPr bwMode="auto">
          <a:xfrm>
            <a:off x="7305675" y="6338888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1920</a:t>
            </a:r>
            <a:endParaRPr lang="ru-RU"/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1908175" y="188913"/>
            <a:ext cx="952500" cy="5976937"/>
            <a:chOff x="1202" y="119"/>
            <a:chExt cx="600" cy="3765"/>
          </a:xfrm>
        </p:grpSpPr>
        <p:grpSp>
          <p:nvGrpSpPr>
            <p:cNvPr id="33820" name="Group 70"/>
            <p:cNvGrpSpPr>
              <a:grpSpLocks/>
            </p:cNvGrpSpPr>
            <p:nvPr/>
          </p:nvGrpSpPr>
          <p:grpSpPr bwMode="auto">
            <a:xfrm>
              <a:off x="1202" y="391"/>
              <a:ext cx="600" cy="3493"/>
              <a:chOff x="1158" y="327"/>
              <a:chExt cx="600" cy="3573"/>
            </a:xfrm>
          </p:grpSpPr>
          <p:sp>
            <p:nvSpPr>
              <p:cNvPr id="33822" name="Freeform 71"/>
              <p:cNvSpPr>
                <a:spLocks/>
              </p:cNvSpPr>
              <p:nvPr/>
            </p:nvSpPr>
            <p:spPr bwMode="auto">
              <a:xfrm>
                <a:off x="1606" y="327"/>
                <a:ext cx="152" cy="3573"/>
              </a:xfrm>
              <a:custGeom>
                <a:avLst/>
                <a:gdLst>
                  <a:gd name="T0" fmla="*/ 0 w 152"/>
                  <a:gd name="T1" fmla="*/ 3573 h 3573"/>
                  <a:gd name="T2" fmla="*/ 0 w 152"/>
                  <a:gd name="T3" fmla="*/ 126 h 3573"/>
                  <a:gd name="T4" fmla="*/ 152 w 152"/>
                  <a:gd name="T5" fmla="*/ 0 h 3573"/>
                  <a:gd name="T6" fmla="*/ 152 w 152"/>
                  <a:gd name="T7" fmla="*/ 3446 h 3573"/>
                  <a:gd name="T8" fmla="*/ 0 w 152"/>
                  <a:gd name="T9" fmla="*/ 3573 h 3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3573"/>
                  <a:gd name="T17" fmla="*/ 152 w 152"/>
                  <a:gd name="T18" fmla="*/ 3573 h 3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3573">
                    <a:moveTo>
                      <a:pt x="0" y="3573"/>
                    </a:moveTo>
                    <a:lnTo>
                      <a:pt x="0" y="126"/>
                    </a:lnTo>
                    <a:lnTo>
                      <a:pt x="152" y="0"/>
                    </a:lnTo>
                    <a:lnTo>
                      <a:pt x="152" y="3446"/>
                    </a:lnTo>
                    <a:lnTo>
                      <a:pt x="0" y="357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823" name="Rectangle 72"/>
              <p:cNvSpPr>
                <a:spLocks noChangeArrowheads="1"/>
              </p:cNvSpPr>
              <p:nvPr/>
            </p:nvSpPr>
            <p:spPr bwMode="auto">
              <a:xfrm>
                <a:off x="1158" y="453"/>
                <a:ext cx="448" cy="3447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824" name="Freeform 73"/>
              <p:cNvSpPr>
                <a:spLocks/>
              </p:cNvSpPr>
              <p:nvPr/>
            </p:nvSpPr>
            <p:spPr bwMode="auto">
              <a:xfrm>
                <a:off x="1158" y="327"/>
                <a:ext cx="600" cy="126"/>
              </a:xfrm>
              <a:custGeom>
                <a:avLst/>
                <a:gdLst>
                  <a:gd name="T0" fmla="*/ 448 w 600"/>
                  <a:gd name="T1" fmla="*/ 126 h 126"/>
                  <a:gd name="T2" fmla="*/ 600 w 600"/>
                  <a:gd name="T3" fmla="*/ 0 h 126"/>
                  <a:gd name="T4" fmla="*/ 151 w 600"/>
                  <a:gd name="T5" fmla="*/ 0 h 126"/>
                  <a:gd name="T6" fmla="*/ 0 w 600"/>
                  <a:gd name="T7" fmla="*/ 126 h 126"/>
                  <a:gd name="T8" fmla="*/ 448 w 600"/>
                  <a:gd name="T9" fmla="*/ 126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0"/>
                  <a:gd name="T16" fmla="*/ 0 h 126"/>
                  <a:gd name="T17" fmla="*/ 600 w 600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0" h="126">
                    <a:moveTo>
                      <a:pt x="448" y="126"/>
                    </a:moveTo>
                    <a:lnTo>
                      <a:pt x="600" y="0"/>
                    </a:lnTo>
                    <a:lnTo>
                      <a:pt x="151" y="0"/>
                    </a:lnTo>
                    <a:lnTo>
                      <a:pt x="0" y="126"/>
                    </a:lnTo>
                    <a:lnTo>
                      <a:pt x="448" y="126"/>
                    </a:lnTo>
                    <a:close/>
                  </a:path>
                </a:pathLst>
              </a:custGeom>
              <a:solidFill>
                <a:srgbClr val="B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3821" name="Rectangle 77"/>
            <p:cNvSpPr>
              <a:spLocks noChangeArrowheads="1"/>
            </p:cNvSpPr>
            <p:nvPr/>
          </p:nvSpPr>
          <p:spPr bwMode="auto">
            <a:xfrm>
              <a:off x="1383" y="119"/>
              <a:ext cx="40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ru-RU" sz="2400" b="1">
                  <a:solidFill>
                    <a:srgbClr val="000000"/>
                  </a:solidFill>
                </a:rPr>
                <a:t>200</a:t>
              </a:r>
              <a:endParaRPr lang="ru-RU" sz="2400"/>
            </a:p>
          </p:txBody>
        </p:sp>
      </p:grp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3635375" y="2276475"/>
            <a:ext cx="954088" cy="3913188"/>
            <a:chOff x="2200" y="1434"/>
            <a:chExt cx="601" cy="2465"/>
          </a:xfrm>
        </p:grpSpPr>
        <p:grpSp>
          <p:nvGrpSpPr>
            <p:cNvPr id="33815" name="Group 58"/>
            <p:cNvGrpSpPr>
              <a:grpSpLocks/>
            </p:cNvGrpSpPr>
            <p:nvPr/>
          </p:nvGrpSpPr>
          <p:grpSpPr bwMode="auto">
            <a:xfrm>
              <a:off x="2200" y="1706"/>
              <a:ext cx="601" cy="2193"/>
              <a:chOff x="2279" y="1707"/>
              <a:chExt cx="601" cy="2193"/>
            </a:xfrm>
          </p:grpSpPr>
          <p:sp>
            <p:nvSpPr>
              <p:cNvPr id="33817" name="Freeform 59"/>
              <p:cNvSpPr>
                <a:spLocks/>
              </p:cNvSpPr>
              <p:nvPr/>
            </p:nvSpPr>
            <p:spPr bwMode="auto">
              <a:xfrm>
                <a:off x="2728" y="1707"/>
                <a:ext cx="152" cy="2193"/>
              </a:xfrm>
              <a:custGeom>
                <a:avLst/>
                <a:gdLst>
                  <a:gd name="T0" fmla="*/ 0 w 152"/>
                  <a:gd name="T1" fmla="*/ 2193 h 2193"/>
                  <a:gd name="T2" fmla="*/ 0 w 152"/>
                  <a:gd name="T3" fmla="*/ 126 h 2193"/>
                  <a:gd name="T4" fmla="*/ 152 w 152"/>
                  <a:gd name="T5" fmla="*/ 0 h 2193"/>
                  <a:gd name="T6" fmla="*/ 152 w 152"/>
                  <a:gd name="T7" fmla="*/ 2066 h 2193"/>
                  <a:gd name="T8" fmla="*/ 0 w 152"/>
                  <a:gd name="T9" fmla="*/ 2193 h 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2193"/>
                  <a:gd name="T17" fmla="*/ 152 w 152"/>
                  <a:gd name="T18" fmla="*/ 2193 h 2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2193">
                    <a:moveTo>
                      <a:pt x="0" y="2193"/>
                    </a:moveTo>
                    <a:lnTo>
                      <a:pt x="0" y="126"/>
                    </a:lnTo>
                    <a:lnTo>
                      <a:pt x="152" y="0"/>
                    </a:lnTo>
                    <a:lnTo>
                      <a:pt x="152" y="2066"/>
                    </a:lnTo>
                    <a:lnTo>
                      <a:pt x="0" y="219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818" name="Rectangle 60"/>
              <p:cNvSpPr>
                <a:spLocks noChangeArrowheads="1"/>
              </p:cNvSpPr>
              <p:nvPr/>
            </p:nvSpPr>
            <p:spPr bwMode="auto">
              <a:xfrm>
                <a:off x="2279" y="1833"/>
                <a:ext cx="449" cy="2067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819" name="Freeform 61"/>
              <p:cNvSpPr>
                <a:spLocks/>
              </p:cNvSpPr>
              <p:nvPr/>
            </p:nvSpPr>
            <p:spPr bwMode="auto">
              <a:xfrm>
                <a:off x="2279" y="1707"/>
                <a:ext cx="601" cy="126"/>
              </a:xfrm>
              <a:custGeom>
                <a:avLst/>
                <a:gdLst>
                  <a:gd name="T0" fmla="*/ 449 w 601"/>
                  <a:gd name="T1" fmla="*/ 126 h 126"/>
                  <a:gd name="T2" fmla="*/ 601 w 601"/>
                  <a:gd name="T3" fmla="*/ 0 h 126"/>
                  <a:gd name="T4" fmla="*/ 152 w 601"/>
                  <a:gd name="T5" fmla="*/ 0 h 126"/>
                  <a:gd name="T6" fmla="*/ 0 w 601"/>
                  <a:gd name="T7" fmla="*/ 126 h 126"/>
                  <a:gd name="T8" fmla="*/ 449 w 601"/>
                  <a:gd name="T9" fmla="*/ 126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1"/>
                  <a:gd name="T16" fmla="*/ 0 h 126"/>
                  <a:gd name="T17" fmla="*/ 601 w 6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1" h="126">
                    <a:moveTo>
                      <a:pt x="449" y="126"/>
                    </a:moveTo>
                    <a:lnTo>
                      <a:pt x="601" y="0"/>
                    </a:lnTo>
                    <a:lnTo>
                      <a:pt x="152" y="0"/>
                    </a:lnTo>
                    <a:lnTo>
                      <a:pt x="0" y="126"/>
                    </a:lnTo>
                    <a:lnTo>
                      <a:pt x="449" y="126"/>
                    </a:lnTo>
                    <a:close/>
                  </a:path>
                </a:pathLst>
              </a:custGeom>
              <a:solidFill>
                <a:srgbClr val="B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3816" name="Rectangle 78"/>
            <p:cNvSpPr>
              <a:spLocks noChangeArrowheads="1"/>
            </p:cNvSpPr>
            <p:nvPr/>
          </p:nvSpPr>
          <p:spPr bwMode="auto">
            <a:xfrm>
              <a:off x="2426" y="1434"/>
              <a:ext cx="36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ru-RU" sz="2400" b="1">
                  <a:solidFill>
                    <a:srgbClr val="000000"/>
                  </a:solidFill>
                </a:rPr>
                <a:t>120</a:t>
              </a:r>
              <a:endParaRPr lang="ru-RU" sz="2400"/>
            </a:p>
          </p:txBody>
        </p:sp>
      </p:grpSp>
      <p:grpSp>
        <p:nvGrpSpPr>
          <p:cNvPr id="7" name="Group 83"/>
          <p:cNvGrpSpPr>
            <a:grpSpLocks/>
          </p:cNvGrpSpPr>
          <p:nvPr/>
        </p:nvGrpSpPr>
        <p:grpSpPr bwMode="auto">
          <a:xfrm>
            <a:off x="5435600" y="5373688"/>
            <a:ext cx="954088" cy="804862"/>
            <a:chOff x="3424" y="3385"/>
            <a:chExt cx="601" cy="507"/>
          </a:xfrm>
        </p:grpSpPr>
        <p:grpSp>
          <p:nvGrpSpPr>
            <p:cNvPr id="33810" name="Group 62"/>
            <p:cNvGrpSpPr>
              <a:grpSpLocks/>
            </p:cNvGrpSpPr>
            <p:nvPr/>
          </p:nvGrpSpPr>
          <p:grpSpPr bwMode="auto">
            <a:xfrm>
              <a:off x="3424" y="3612"/>
              <a:ext cx="601" cy="280"/>
              <a:chOff x="3401" y="3620"/>
              <a:chExt cx="601" cy="280"/>
            </a:xfrm>
          </p:grpSpPr>
          <p:sp>
            <p:nvSpPr>
              <p:cNvPr id="33812" name="Freeform 63"/>
              <p:cNvSpPr>
                <a:spLocks/>
              </p:cNvSpPr>
              <p:nvPr/>
            </p:nvSpPr>
            <p:spPr bwMode="auto">
              <a:xfrm>
                <a:off x="3850" y="3620"/>
                <a:ext cx="152" cy="280"/>
              </a:xfrm>
              <a:custGeom>
                <a:avLst/>
                <a:gdLst>
                  <a:gd name="T0" fmla="*/ 0 w 152"/>
                  <a:gd name="T1" fmla="*/ 280 h 280"/>
                  <a:gd name="T2" fmla="*/ 0 w 152"/>
                  <a:gd name="T3" fmla="*/ 127 h 280"/>
                  <a:gd name="T4" fmla="*/ 152 w 152"/>
                  <a:gd name="T5" fmla="*/ 0 h 280"/>
                  <a:gd name="T6" fmla="*/ 152 w 152"/>
                  <a:gd name="T7" fmla="*/ 153 h 280"/>
                  <a:gd name="T8" fmla="*/ 0 w 152"/>
                  <a:gd name="T9" fmla="*/ 280 h 2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280"/>
                  <a:gd name="T17" fmla="*/ 152 w 152"/>
                  <a:gd name="T18" fmla="*/ 280 h 2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280">
                    <a:moveTo>
                      <a:pt x="0" y="280"/>
                    </a:moveTo>
                    <a:lnTo>
                      <a:pt x="0" y="127"/>
                    </a:lnTo>
                    <a:lnTo>
                      <a:pt x="152" y="0"/>
                    </a:lnTo>
                    <a:lnTo>
                      <a:pt x="152" y="153"/>
                    </a:lnTo>
                    <a:lnTo>
                      <a:pt x="0" y="28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813" name="Rectangle 64"/>
              <p:cNvSpPr>
                <a:spLocks noChangeArrowheads="1"/>
              </p:cNvSpPr>
              <p:nvPr/>
            </p:nvSpPr>
            <p:spPr bwMode="auto">
              <a:xfrm>
                <a:off x="3401" y="3747"/>
                <a:ext cx="449" cy="15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814" name="Freeform 65"/>
              <p:cNvSpPr>
                <a:spLocks/>
              </p:cNvSpPr>
              <p:nvPr/>
            </p:nvSpPr>
            <p:spPr bwMode="auto">
              <a:xfrm>
                <a:off x="3401" y="3620"/>
                <a:ext cx="601" cy="127"/>
              </a:xfrm>
              <a:custGeom>
                <a:avLst/>
                <a:gdLst>
                  <a:gd name="T0" fmla="*/ 449 w 601"/>
                  <a:gd name="T1" fmla="*/ 127 h 127"/>
                  <a:gd name="T2" fmla="*/ 601 w 601"/>
                  <a:gd name="T3" fmla="*/ 0 h 127"/>
                  <a:gd name="T4" fmla="*/ 152 w 601"/>
                  <a:gd name="T5" fmla="*/ 0 h 127"/>
                  <a:gd name="T6" fmla="*/ 0 w 601"/>
                  <a:gd name="T7" fmla="*/ 127 h 127"/>
                  <a:gd name="T8" fmla="*/ 449 w 601"/>
                  <a:gd name="T9" fmla="*/ 12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1"/>
                  <a:gd name="T16" fmla="*/ 0 h 127"/>
                  <a:gd name="T17" fmla="*/ 601 w 601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1" h="127">
                    <a:moveTo>
                      <a:pt x="449" y="127"/>
                    </a:moveTo>
                    <a:lnTo>
                      <a:pt x="601" y="0"/>
                    </a:lnTo>
                    <a:lnTo>
                      <a:pt x="152" y="0"/>
                    </a:lnTo>
                    <a:lnTo>
                      <a:pt x="0" y="127"/>
                    </a:lnTo>
                    <a:lnTo>
                      <a:pt x="449" y="127"/>
                    </a:lnTo>
                    <a:close/>
                  </a:path>
                </a:pathLst>
              </a:custGeom>
              <a:solidFill>
                <a:srgbClr val="B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3811" name="Rectangle 79"/>
            <p:cNvSpPr>
              <a:spLocks noChangeArrowheads="1"/>
            </p:cNvSpPr>
            <p:nvPr/>
          </p:nvSpPr>
          <p:spPr bwMode="auto">
            <a:xfrm>
              <a:off x="3696" y="3385"/>
              <a:ext cx="1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ru-RU" sz="2400" b="1">
                  <a:solidFill>
                    <a:srgbClr val="000000"/>
                  </a:solidFill>
                </a:rPr>
                <a:t>9</a:t>
              </a:r>
              <a:endParaRPr lang="ru-RU" sz="2400"/>
            </a:p>
          </p:txBody>
        </p:sp>
      </p:grpSp>
      <p:grpSp>
        <p:nvGrpSpPr>
          <p:cNvPr id="9" name="Group 84"/>
          <p:cNvGrpSpPr>
            <a:grpSpLocks/>
          </p:cNvGrpSpPr>
          <p:nvPr/>
        </p:nvGrpSpPr>
        <p:grpSpPr bwMode="auto">
          <a:xfrm>
            <a:off x="7164388" y="5516563"/>
            <a:ext cx="960437" cy="655637"/>
            <a:chOff x="4513" y="3475"/>
            <a:chExt cx="605" cy="413"/>
          </a:xfrm>
        </p:grpSpPr>
        <p:grpSp>
          <p:nvGrpSpPr>
            <p:cNvPr id="33806" name="Group 76"/>
            <p:cNvGrpSpPr>
              <a:grpSpLocks/>
            </p:cNvGrpSpPr>
            <p:nvPr/>
          </p:nvGrpSpPr>
          <p:grpSpPr bwMode="auto">
            <a:xfrm>
              <a:off x="4513" y="3748"/>
              <a:ext cx="605" cy="140"/>
              <a:chOff x="4513" y="3748"/>
              <a:chExt cx="605" cy="140"/>
            </a:xfrm>
          </p:grpSpPr>
          <p:sp>
            <p:nvSpPr>
              <p:cNvPr id="33808" name="Freeform 74"/>
              <p:cNvSpPr>
                <a:spLocks/>
              </p:cNvSpPr>
              <p:nvPr/>
            </p:nvSpPr>
            <p:spPr bwMode="auto">
              <a:xfrm>
                <a:off x="4513" y="3748"/>
                <a:ext cx="600" cy="127"/>
              </a:xfrm>
              <a:custGeom>
                <a:avLst/>
                <a:gdLst>
                  <a:gd name="T0" fmla="*/ 449 w 600"/>
                  <a:gd name="T1" fmla="*/ 127 h 127"/>
                  <a:gd name="T2" fmla="*/ 600 w 600"/>
                  <a:gd name="T3" fmla="*/ 0 h 127"/>
                  <a:gd name="T4" fmla="*/ 152 w 600"/>
                  <a:gd name="T5" fmla="*/ 0 h 127"/>
                  <a:gd name="T6" fmla="*/ 0 w 600"/>
                  <a:gd name="T7" fmla="*/ 127 h 127"/>
                  <a:gd name="T8" fmla="*/ 449 w 600"/>
                  <a:gd name="T9" fmla="*/ 12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0"/>
                  <a:gd name="T16" fmla="*/ 0 h 127"/>
                  <a:gd name="T17" fmla="*/ 600 w 600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0" h="127">
                    <a:moveTo>
                      <a:pt x="449" y="127"/>
                    </a:moveTo>
                    <a:lnTo>
                      <a:pt x="600" y="0"/>
                    </a:lnTo>
                    <a:lnTo>
                      <a:pt x="152" y="0"/>
                    </a:lnTo>
                    <a:lnTo>
                      <a:pt x="0" y="127"/>
                    </a:lnTo>
                    <a:lnTo>
                      <a:pt x="449" y="127"/>
                    </a:lnTo>
                    <a:close/>
                  </a:path>
                </a:pathLst>
              </a:custGeom>
              <a:solidFill>
                <a:srgbClr val="B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809" name="Freeform 75"/>
              <p:cNvSpPr>
                <a:spLocks/>
              </p:cNvSpPr>
              <p:nvPr/>
            </p:nvSpPr>
            <p:spPr bwMode="auto">
              <a:xfrm>
                <a:off x="4967" y="3748"/>
                <a:ext cx="151" cy="140"/>
              </a:xfrm>
              <a:custGeom>
                <a:avLst/>
                <a:gdLst>
                  <a:gd name="T0" fmla="*/ 0 w 151"/>
                  <a:gd name="T1" fmla="*/ 140 h 140"/>
                  <a:gd name="T2" fmla="*/ 0 w 151"/>
                  <a:gd name="T3" fmla="*/ 127 h 140"/>
                  <a:gd name="T4" fmla="*/ 151 w 151"/>
                  <a:gd name="T5" fmla="*/ 0 h 140"/>
                  <a:gd name="T6" fmla="*/ 151 w 151"/>
                  <a:gd name="T7" fmla="*/ 13 h 140"/>
                  <a:gd name="T8" fmla="*/ 0 w 151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140"/>
                  <a:gd name="T17" fmla="*/ 151 w 151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140">
                    <a:moveTo>
                      <a:pt x="0" y="140"/>
                    </a:moveTo>
                    <a:lnTo>
                      <a:pt x="0" y="127"/>
                    </a:lnTo>
                    <a:lnTo>
                      <a:pt x="151" y="0"/>
                    </a:lnTo>
                    <a:lnTo>
                      <a:pt x="151" y="13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3807" name="Rectangle 80"/>
            <p:cNvSpPr>
              <a:spLocks noChangeArrowheads="1"/>
            </p:cNvSpPr>
            <p:nvPr/>
          </p:nvSpPr>
          <p:spPr bwMode="auto">
            <a:xfrm>
              <a:off x="4830" y="3475"/>
              <a:ext cx="1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ru-RU" sz="2400" b="1">
                  <a:solidFill>
                    <a:srgbClr val="000000"/>
                  </a:solidFill>
                </a:rPr>
                <a:t>1</a:t>
              </a:r>
              <a:endParaRPr lang="ru-RU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0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  <p:bldP spid="68657" grpId="0"/>
      <p:bldP spid="68658" grpId="0"/>
      <p:bldP spid="68659" grpId="0"/>
      <p:bldP spid="686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8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smtClean="0"/>
              <a:t>                                  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smtClean="0"/>
              <a:t>Причины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smtClean="0"/>
              <a:t>исчезновения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smtClean="0"/>
              <a:t>животных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smtClean="0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341438"/>
            <a:ext cx="4500562" cy="47894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mtClean="0"/>
              <a:t>Естественное вымирание (от голода, от медленного размножения)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mtClean="0"/>
              <a:t>Охота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mtClean="0"/>
              <a:t>Нарушение и исчезновение мест обитания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3851275" y="1916113"/>
            <a:ext cx="1008063" cy="1512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3924300" y="3500438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>
            <a:off x="3851275" y="3573463"/>
            <a:ext cx="865188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70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70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70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/>
      <p:bldP spid="70663" grpId="0" build="p"/>
      <p:bldP spid="70664" grpId="0" animBg="1"/>
      <p:bldP spid="70665" grpId="0" animBg="1"/>
      <p:bldP spid="7066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403350" y="476250"/>
            <a:ext cx="66246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>
                <a:latin typeface="Monotype Corsiva" pitchFamily="66" charset="0"/>
              </a:rPr>
              <a:t>Редкие животные</a:t>
            </a: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484313"/>
            <a:ext cx="67691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50825" y="476250"/>
            <a:ext cx="8893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>
                <a:latin typeface="Monotype Corsiva" pitchFamily="66" charset="0"/>
              </a:rPr>
              <a:t>Быстро исчезающие животные</a:t>
            </a: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628775"/>
            <a:ext cx="69373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1402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60350"/>
            <a:ext cx="421005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3500438"/>
            <a:ext cx="38893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323850" y="3933825"/>
            <a:ext cx="1944688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/>
              <a:t>Листы </a:t>
            </a:r>
          </a:p>
          <a:p>
            <a:pPr algn="ctr">
              <a:spcBef>
                <a:spcPct val="50000"/>
              </a:spcBef>
            </a:pPr>
            <a:r>
              <a:rPr lang="ru-RU" sz="3200" b="1"/>
              <a:t>Красной книги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6300788" y="4365625"/>
            <a:ext cx="28432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/>
              <a:t>Причины исчезновения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6" grpId="0"/>
      <p:bldP spid="788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0" smtClean="0">
                <a:solidFill>
                  <a:srgbClr val="FFFFFF"/>
                </a:solidFill>
                <a:latin typeface="Monotype Corsiva" pitchFamily="66" charset="0"/>
              </a:rPr>
              <a:t>Погибающие животные</a:t>
            </a: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84313"/>
            <a:ext cx="640873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38163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60350"/>
            <a:ext cx="39973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573463"/>
            <a:ext cx="43910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684213" y="476250"/>
            <a:ext cx="8064500" cy="5905500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388" y="1171575"/>
            <a:ext cx="599122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611188" y="333375"/>
            <a:ext cx="7993062" cy="6191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011" name="Picture 4" descr="ква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125538"/>
            <a:ext cx="5688013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ChangeArrowheads="1"/>
          </p:cNvSpPr>
          <p:nvPr/>
        </p:nvSpPr>
        <p:spPr bwMode="auto">
          <a:xfrm>
            <a:off x="1403350" y="0"/>
            <a:ext cx="6264275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333375"/>
            <a:ext cx="4681537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969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b="1" smtClean="0"/>
              <a:t>Красный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/>
              <a:t>Желтый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/>
              <a:t>Зеленый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/>
              <a:t>Белый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/>
              <a:t>Серый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4663" y="836613"/>
            <a:ext cx="4319587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smtClean="0"/>
              <a:t>Восстановленные животные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smtClean="0"/>
              <a:t>Редкие животные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smtClean="0"/>
              <a:t>Малоизвестные животные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smtClean="0"/>
              <a:t>Быстро исчезающие животные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smtClean="0"/>
              <a:t>Погибающие животные</a:t>
            </a: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2484438" y="1412875"/>
            <a:ext cx="1800225" cy="4103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2339975" y="2276475"/>
            <a:ext cx="1944688" cy="2016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 flipV="1">
            <a:off x="2555875" y="1341438"/>
            <a:ext cx="1871663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2195513" y="2420938"/>
            <a:ext cx="208915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V="1">
            <a:off x="2124075" y="3429000"/>
            <a:ext cx="2376488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10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1000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1000"/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/>
      <p:bldP spid="83971" grpId="0" build="p"/>
      <p:bldP spid="83972" grpId="0" animBg="1"/>
      <p:bldP spid="83973" grpId="0" animBg="1"/>
      <p:bldP spid="83974" grpId="0" animBg="1"/>
      <p:bldP spid="83975" grpId="0" animBg="1"/>
      <p:bldP spid="8397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1743075" y="1577975"/>
            <a:ext cx="5997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395288" y="549275"/>
            <a:ext cx="82804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>
                <a:solidFill>
                  <a:srgbClr val="000099"/>
                </a:solidFill>
                <a:latin typeface="Monotype Corsiva" pitchFamily="66" charset="0"/>
              </a:rPr>
              <a:t>Слон, большая панда, волк, гребнистый крокодил, зебра, белый носорог, утка мандаринка, колорадский жук, саранча, зеленая морская черепаха, амурский тигр.</a:t>
            </a:r>
          </a:p>
        </p:txBody>
      </p:sp>
      <p:sp>
        <p:nvSpPr>
          <p:cNvPr id="100358" name="Line 6"/>
          <p:cNvSpPr>
            <a:spLocks noChangeShapeType="1"/>
          </p:cNvSpPr>
          <p:nvPr/>
        </p:nvSpPr>
        <p:spPr bwMode="auto">
          <a:xfrm>
            <a:off x="2627313" y="1341438"/>
            <a:ext cx="3889375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900113" y="2205038"/>
            <a:ext cx="554355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835150" y="2924175"/>
            <a:ext cx="381635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5940425" y="2997200"/>
            <a:ext cx="1368425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>
            <a:off x="611188" y="3789363"/>
            <a:ext cx="3240087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3635375" y="4581525"/>
            <a:ext cx="4321175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1187450" y="5445125"/>
            <a:ext cx="23749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>
            <a:off x="3851275" y="5516563"/>
            <a:ext cx="4033838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7" grpId="0"/>
      <p:bldP spid="100358" grpId="0" animBg="1"/>
      <p:bldP spid="100358" grpId="1" animBg="1"/>
      <p:bldP spid="100359" grpId="0" animBg="1"/>
      <p:bldP spid="100360" grpId="0" animBg="1"/>
      <p:bldP spid="100361" grpId="0" animBg="1"/>
      <p:bldP spid="100362" grpId="0" animBg="1"/>
      <p:bldP spid="100363" grpId="0" animBg="1"/>
      <p:bldP spid="100364" grpId="0" animBg="1"/>
      <p:bldP spid="10036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79388" y="3141663"/>
            <a:ext cx="87137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1.Очень ценный пушной зверек. Был на грани уничтожения, предпринятые людьми меры по его охране спасли этот вид животных. Сейчас общая численность их 700 тыс. голов.</a:t>
            </a:r>
          </a:p>
          <a:p>
            <a:pPr>
              <a:spcBef>
                <a:spcPct val="50000"/>
              </a:spcBef>
            </a:pPr>
            <a:r>
              <a:rPr lang="ru-RU"/>
              <a:t>2.Владыка Арктики.</a:t>
            </a:r>
          </a:p>
          <a:p>
            <a:pPr>
              <a:spcBef>
                <a:spcPct val="50000"/>
              </a:spcBef>
            </a:pPr>
            <a:r>
              <a:rPr lang="ru-RU"/>
              <a:t>3.В двух-трехлетнем возрасте эти птицы создают пары и больше никогда не расстаются.</a:t>
            </a:r>
          </a:p>
          <a:p>
            <a:pPr>
              <a:spcBef>
                <a:spcPct val="50000"/>
              </a:spcBef>
            </a:pPr>
            <a:r>
              <a:rPr lang="ru-RU"/>
              <a:t>4.Эта большая белая птица служит символом красоты и любви, чистоты и нежности.</a:t>
            </a:r>
          </a:p>
          <a:p>
            <a:pPr>
              <a:spcBef>
                <a:spcPct val="50000"/>
              </a:spcBef>
            </a:pPr>
            <a:r>
              <a:rPr lang="ru-RU"/>
              <a:t>5.Знахари готовили из частей его тела лекарства от слабости и трусости.</a:t>
            </a:r>
          </a:p>
          <a:p>
            <a:pPr>
              <a:spcBef>
                <a:spcPct val="50000"/>
              </a:spcBef>
            </a:pPr>
            <a:r>
              <a:rPr lang="ru-RU"/>
              <a:t>6.Детеныши этих птиц рождаются с длинными толстыми ногами, прямым красным клювом и ходят два года в сером оперении, а затем одеваются в розовый наряд.</a:t>
            </a:r>
          </a:p>
        </p:txBody>
      </p:sp>
      <p:graphicFrame>
        <p:nvGraphicFramePr>
          <p:cNvPr id="85612" name="Group 620"/>
          <p:cNvGraphicFramePr>
            <a:graphicFrameLocks noGrp="1"/>
          </p:cNvGraphicFramePr>
          <p:nvPr/>
        </p:nvGraphicFramePr>
        <p:xfrm>
          <a:off x="179388" y="0"/>
          <a:ext cx="8569325" cy="3108325"/>
        </p:xfrm>
        <a:graphic>
          <a:graphicData uri="http://schemas.openxmlformats.org/drawingml/2006/table">
            <a:tbl>
              <a:tblPr/>
              <a:tblGrid>
                <a:gridCol w="425450"/>
                <a:gridCol w="498475"/>
                <a:gridCol w="509587"/>
                <a:gridCol w="509588"/>
                <a:gridCol w="509587"/>
                <a:gridCol w="509588"/>
                <a:gridCol w="509587"/>
                <a:gridCol w="509588"/>
                <a:gridCol w="509587"/>
                <a:gridCol w="509588"/>
                <a:gridCol w="471487"/>
                <a:gridCol w="549275"/>
                <a:gridCol w="531813"/>
                <a:gridCol w="487362"/>
                <a:gridCol w="509588"/>
                <a:gridCol w="509587"/>
                <a:gridCol w="509588"/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4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5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6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594" name="Text Box 602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1692275" y="0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с</a:t>
            </a:r>
            <a:r>
              <a:rPr lang="en-US" sz="2400" b="1"/>
              <a:t>    </a:t>
            </a:r>
            <a:r>
              <a:rPr lang="ru-RU" sz="2400" b="1"/>
              <a:t>о     </a:t>
            </a:r>
            <a:r>
              <a:rPr lang="ru-RU" sz="2400" b="1">
                <a:solidFill>
                  <a:schemeClr val="hlink"/>
                </a:solidFill>
              </a:rPr>
              <a:t> б</a:t>
            </a:r>
            <a:r>
              <a:rPr lang="ru-RU" sz="2400" b="1"/>
              <a:t>     о    л    ь</a:t>
            </a:r>
          </a:p>
        </p:txBody>
      </p:sp>
      <p:sp>
        <p:nvSpPr>
          <p:cNvPr id="85595" name="Text Box 603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2195513" y="549275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б     </a:t>
            </a:r>
            <a:r>
              <a:rPr lang="ru-RU" sz="2400" b="1">
                <a:solidFill>
                  <a:schemeClr val="hlink"/>
                </a:solidFill>
              </a:rPr>
              <a:t>е</a:t>
            </a:r>
            <a:r>
              <a:rPr lang="ru-RU" sz="2400" b="1"/>
              <a:t>     л    ы   й</a:t>
            </a:r>
          </a:p>
        </p:txBody>
      </p:sp>
      <p:sp>
        <p:nvSpPr>
          <p:cNvPr id="85597" name="Text Box 605"/>
          <p:cNvSpPr txBox="1">
            <a:spLocks noChangeArrowheads="1"/>
          </p:cNvSpPr>
          <p:nvPr/>
        </p:nvSpPr>
        <p:spPr bwMode="auto">
          <a:xfrm>
            <a:off x="5148263" y="54927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м     е     д     в    е     д     ь</a:t>
            </a:r>
          </a:p>
        </p:txBody>
      </p:sp>
      <p:sp>
        <p:nvSpPr>
          <p:cNvPr id="85598" name="Text Box 606">
            <a:hlinkClick r:id="rId4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1619250" y="1052513"/>
            <a:ext cx="352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ж    у     </a:t>
            </a:r>
            <a:r>
              <a:rPr lang="ru-RU" sz="2400" b="1">
                <a:solidFill>
                  <a:schemeClr val="hlink"/>
                </a:solidFill>
              </a:rPr>
              <a:t>р </a:t>
            </a:r>
            <a:r>
              <a:rPr lang="ru-RU" sz="2400" b="1"/>
              <a:t>   а     в    л     ь</a:t>
            </a:r>
          </a:p>
        </p:txBody>
      </p:sp>
      <p:sp>
        <p:nvSpPr>
          <p:cNvPr id="85599" name="Text Box 607">
            <a:hlinkClick r:id="rId5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2124075" y="1557338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л     </a:t>
            </a:r>
            <a:r>
              <a:rPr lang="ru-RU" sz="2400" b="1">
                <a:solidFill>
                  <a:schemeClr val="hlink"/>
                </a:solidFill>
              </a:rPr>
              <a:t>е</a:t>
            </a:r>
            <a:r>
              <a:rPr lang="ru-RU" sz="2400" b="1"/>
              <a:t>    б     е     д     ь  </a:t>
            </a:r>
          </a:p>
        </p:txBody>
      </p:sp>
      <p:sp>
        <p:nvSpPr>
          <p:cNvPr id="85600" name="Text Box 608">
            <a:hlinkClick r:id="rId6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1619250" y="2060575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т     и     </a:t>
            </a:r>
            <a:r>
              <a:rPr lang="ru-RU" sz="2400" b="1">
                <a:solidFill>
                  <a:schemeClr val="hlink"/>
                </a:solidFill>
              </a:rPr>
              <a:t>г </a:t>
            </a:r>
            <a:r>
              <a:rPr lang="ru-RU" sz="2400" b="1"/>
              <a:t>   р</a:t>
            </a:r>
          </a:p>
        </p:txBody>
      </p:sp>
      <p:sp>
        <p:nvSpPr>
          <p:cNvPr id="85601" name="Text Box 609">
            <a:hlinkClick r:id="rId7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611188" y="2565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ф    л    а     м    </a:t>
            </a:r>
            <a:r>
              <a:rPr lang="ru-RU" sz="2400" b="1">
                <a:solidFill>
                  <a:schemeClr val="hlink"/>
                </a:solidFill>
              </a:rPr>
              <a:t>и</a:t>
            </a:r>
            <a:r>
              <a:rPr lang="ru-RU" sz="2400" b="1"/>
              <a:t>    н     г     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5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5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5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5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5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5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855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855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855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855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855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855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85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85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85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856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856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856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85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85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85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5594" grpId="0"/>
      <p:bldP spid="85595" grpId="0"/>
      <p:bldP spid="85597" grpId="0"/>
      <p:bldP spid="85598" grpId="0"/>
      <p:bldP spid="85599" grpId="0"/>
      <p:bldP spid="85600" grpId="0"/>
      <p:bldP spid="856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лен">
  <a:themeElements>
    <a:clrScheme name="Клен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854</TotalTime>
  <Words>416</Words>
  <Application>Microsoft Office PowerPoint</Application>
  <PresentationFormat>Экран (4:3)</PresentationFormat>
  <Paragraphs>124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Times New Roman</vt:lpstr>
      <vt:lpstr>Arial</vt:lpstr>
      <vt:lpstr>Wingdings</vt:lpstr>
      <vt:lpstr>Calibri</vt:lpstr>
      <vt:lpstr>Georgia</vt:lpstr>
      <vt:lpstr>Impact</vt:lpstr>
      <vt:lpstr>Monotype Corsiva</vt:lpstr>
      <vt:lpstr>Arial Cyr</vt:lpstr>
      <vt:lpstr>Клен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Телеграмма 1</vt:lpstr>
      <vt:lpstr>Телеграмма 2</vt:lpstr>
      <vt:lpstr>Телеграмма 3</vt:lpstr>
      <vt:lpstr>Жалоба 1</vt:lpstr>
      <vt:lpstr>Жалоба 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Погибающие животные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</cp:lastModifiedBy>
  <cp:revision>16</cp:revision>
  <dcterms:created xsi:type="dcterms:W3CDTF">2006-03-31T06:53:34Z</dcterms:created>
  <dcterms:modified xsi:type="dcterms:W3CDTF">2013-05-07T16:21:57Z</dcterms:modified>
</cp:coreProperties>
</file>