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EB870-F293-4AC1-BA8B-841A61406C7D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3D65-E7DD-4C93-B6B5-25E47D494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0A62-99C6-40CB-83CB-A2830F658E49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9DEA-5BD7-4C40-93BE-3CC197FAD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4CF-7078-44B8-AAD9-1BD05416B7B6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F6F3C-D871-4B99-93CD-BCEB035F3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7041-FCFC-4D20-BDB6-08AC2623688F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C5E7-A57C-4592-888E-7C9ADCB6B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51107-CF9B-41F7-A108-5BA4644D45C9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16D30-2C42-4EFA-9BD9-E7A71AA0A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1BB6F-5219-4445-AAB7-D600599E0CEF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3344-1892-4895-B65E-EE7B7F392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2BB43-9794-4D82-B8E3-4B18006325B0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6E95-F645-4382-869A-FE9B38366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D9E3-35F6-4B83-849D-ADA6650D4CB2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769C5-2309-4E4A-B3DE-342B48CD5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437C-64C2-4FF3-9CB3-3F0DA09A451E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11073-35B7-4E9F-895C-0C63805DB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4594-FBBE-412D-A867-AA0B3C41700B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4090-D943-4564-8F79-AD91B7A8A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5E797-A9B6-4519-8724-EC9A9E726D13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E561-0FA5-4BD5-97BA-F81CA97F7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73B56B-817E-4CFD-853A-BB563EE158EC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4C458D-D630-44AC-8EE4-56B9A3E2D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2643188"/>
            <a:ext cx="7772400" cy="1928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Технология педагогической мастерской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на уроке русской литературы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/>
              <a:t>№ 267-483-063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7538" y="5214938"/>
            <a:ext cx="5414962" cy="11430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Ядреева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Евдокия Михайлова,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285750" y="214313"/>
            <a:ext cx="8501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МКУ «Управление образования МО «Намский улус» РС (Я)»</a:t>
            </a:r>
          </a:p>
          <a:p>
            <a:pPr algn="ctr" eaLnBrk="0" hangingPunct="0"/>
            <a:r>
              <a:rPr lang="ru-RU" sz="20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МБОУ «Едейская СОШ им. З.П.Саввина МО «Намский улус» РС (Я)»</a:t>
            </a:r>
          </a:p>
          <a:p>
            <a:pPr eaLnBrk="0" hangingPunct="0"/>
            <a:endParaRPr lang="ru-RU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813" y="285750"/>
            <a:ext cx="5072062" cy="5111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5259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Ребята, что вам понравилось на мастерской?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Что нового вы узнали? Довольны ли вы своим участием на занятии? Какие трудности возникали у вас? (Трудно  было составлять  кроссворды, было интересно, понравилось задавать вопросы своим одноклассникам.)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такое педагогическая мастерская?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857375"/>
            <a:ext cx="8329612" cy="30003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Мастерская педагогическая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— это такая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обучения детей и взрослых, которая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создает условия для восхождения каждого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участника к новому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знанию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новому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опыту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путем самостоятельного или коллективного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открытия.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pic>
        <p:nvPicPr>
          <p:cNvPr id="3" name="Содержимое 2"/>
          <p:cNvPicPr>
            <a:picLocks noGrp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19325" y="963613"/>
            <a:ext cx="3937000" cy="6083300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педагогической мастерской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63" y="214313"/>
            <a:ext cx="5900737" cy="6540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Чехов смеется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38" y="1785938"/>
            <a:ext cx="5857875" cy="3071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Мастерская по русской литературе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развивать умение самостоятельно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добывать знания в процессе работы над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творчеством А.П.Чехова.</a:t>
            </a:r>
          </a:p>
        </p:txBody>
      </p:sp>
      <p:pic>
        <p:nvPicPr>
          <p:cNvPr id="16388" name="Picture 2" descr="G:\эдьиий дуня\chehov_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28750"/>
            <a:ext cx="2428875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3071813" y="2500313"/>
            <a:ext cx="1571625" cy="1771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00125" y="2286000"/>
            <a:ext cx="7072313" cy="3929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1" name="Picture 1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Ход мастерской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1471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классной доске: Юмор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Слова – ассоциации: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57563" y="4202113"/>
            <a:ext cx="1285875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смех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13" y="3214688"/>
            <a:ext cx="1857375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веселый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813" y="5072063"/>
            <a:ext cx="1500187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улыбка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0" y="4202113"/>
            <a:ext cx="1928813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радость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8" y="5059363"/>
            <a:ext cx="1500187" cy="585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шутка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1000125" y="4214813"/>
            <a:ext cx="1500188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счастье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Портрет А.П Чехова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Объединитесь в группы и на основе приведенных высказываний об А.П.Чехове создайте портрет писателя, в котором постарайтесь отобразить не  только его внешний вид, но и его внутренний облик.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 мастерской создают собственный текст,  включив в него накопленный материал)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3.Инсценирование рассказов писателя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428750"/>
            <a:ext cx="8572500" cy="8572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Создавая смешной рассказ, Чехов проявляет неистощимую фантазию и изобретательность.   Постарайтесь и вы, ребята, включив воображение, инсценируя  рассказы писателя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2" descr="Фото00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643188"/>
            <a:ext cx="268922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 descr="Фото00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2643188"/>
            <a:ext cx="24114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 descr="Фото00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2643188"/>
            <a:ext cx="211137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714375" y="6072188"/>
            <a:ext cx="2135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«Толстый и тонкий»</a:t>
            </a:r>
          </a:p>
        </p:txBody>
      </p: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4786313" y="6072188"/>
            <a:ext cx="2498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«Лошадиная фамилия»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15375" cy="5111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Творческая работа 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1000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Кроссворды по рассказам Чехова «Толстый и тонкий», «Пересолил».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Индивидуальная работа детей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Защита работ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в) Обмен кроссвордами и их отгадывание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84" name="Group 2"/>
          <p:cNvGrpSpPr>
            <a:grpSpLocks/>
          </p:cNvGrpSpPr>
          <p:nvPr/>
        </p:nvGrpSpPr>
        <p:grpSpPr bwMode="auto">
          <a:xfrm>
            <a:off x="1714500" y="1857375"/>
            <a:ext cx="2009775" cy="3852863"/>
            <a:chOff x="2836" y="2804"/>
            <a:chExt cx="3164" cy="606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5548" y="2804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5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4643" y="6567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548" y="5617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741" y="7037"/>
              <a:ext cx="452" cy="3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548" y="7972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5548" y="8402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3741" y="4679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3741" y="4212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3741" y="3742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1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3288" y="4212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3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5095" y="4212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4643" y="4212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4193" y="4212"/>
              <a:ext cx="450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4643" y="5629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4193" y="5629"/>
              <a:ext cx="450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288" y="5629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2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741" y="5629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741" y="5159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4193" y="6567"/>
              <a:ext cx="450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836" y="6567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4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3288" y="6567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741" y="6567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741" y="6097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5548" y="7504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5548" y="6557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5548" y="7037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5548" y="4692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3741" y="5149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5548" y="6087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5548" y="5159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5548" y="3274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5548" y="3742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5548" y="4209"/>
              <a:ext cx="452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142875" y="4929188"/>
            <a:ext cx="3143250" cy="1538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tabLst>
                <a:tab pos="2960688" algn="l"/>
              </a:tabLst>
            </a:pPr>
            <a:r>
              <a:rPr lang="ru-RU" sz="1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1.Как звали тонкого? </a:t>
            </a:r>
            <a:r>
              <a:rPr lang="ru-RU" sz="16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(Порфирий)</a:t>
            </a:r>
            <a:endParaRPr lang="ru-RU" sz="10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60688" algn="l"/>
              </a:tabLst>
            </a:pPr>
            <a:r>
              <a:rPr lang="ru-RU" sz="1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2.Как звали толстого? </a:t>
            </a:r>
            <a:r>
              <a:rPr lang="ru-RU" sz="16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(Миша)</a:t>
            </a:r>
            <a:endParaRPr lang="ru-RU" sz="10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60688" algn="l"/>
              </a:tabLst>
            </a:pPr>
            <a:r>
              <a:rPr lang="ru-RU" sz="1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3.Где они встретились? </a:t>
            </a:r>
            <a:r>
              <a:rPr lang="ru-RU" sz="16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(вокзал)</a:t>
            </a:r>
            <a:endParaRPr lang="ru-RU" sz="10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60688" algn="l"/>
              </a:tabLst>
            </a:pPr>
            <a:r>
              <a:rPr lang="ru-RU" sz="1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4.Как звали жену тонкого? </a:t>
            </a:r>
            <a:r>
              <a:rPr lang="ru-RU" sz="16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(Луиза)</a:t>
            </a:r>
            <a:endParaRPr lang="ru-RU" sz="16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60688" algn="l"/>
              </a:tabLst>
            </a:pPr>
            <a:r>
              <a:rPr lang="ru-RU" sz="1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5.Чин тонкого. </a:t>
            </a:r>
            <a:r>
              <a:rPr lang="ru-RU" sz="1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(столоначальник</a:t>
            </a:r>
            <a:r>
              <a:rPr lang="ru-RU" sz="9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86" name="Group 37"/>
          <p:cNvGrpSpPr>
            <a:grpSpLocks/>
          </p:cNvGrpSpPr>
          <p:nvPr/>
        </p:nvGrpSpPr>
        <p:grpSpPr bwMode="auto">
          <a:xfrm>
            <a:off x="5143500" y="2000250"/>
            <a:ext cx="2870200" cy="2381250"/>
            <a:chOff x="3181" y="3171"/>
            <a:chExt cx="4520" cy="3752"/>
          </a:xfrm>
        </p:grpSpPr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4989" y="5517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4086" y="6455"/>
              <a:ext cx="450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4086" y="4122"/>
              <a:ext cx="450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4086" y="3641"/>
              <a:ext cx="450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4086" y="3171"/>
              <a:ext cx="450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1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3634" y="3641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3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5441" y="3641"/>
              <a:ext cx="453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4989" y="3641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4536" y="3641"/>
              <a:ext cx="453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6346" y="5517"/>
              <a:ext cx="450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181" y="6455"/>
              <a:ext cx="453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2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3634" y="6455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4086" y="4589"/>
              <a:ext cx="450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4536" y="6455"/>
              <a:ext cx="453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4086" y="5985"/>
              <a:ext cx="450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3634" y="5517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5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4536" y="5517"/>
              <a:ext cx="453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4086" y="5517"/>
              <a:ext cx="450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5441" y="5517"/>
              <a:ext cx="453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5441" y="6455"/>
              <a:ext cx="453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5894" y="5517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5441" y="4109"/>
              <a:ext cx="453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4086" y="5047"/>
              <a:ext cx="450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4989" y="6455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5441" y="4579"/>
              <a:ext cx="453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5441" y="3171"/>
              <a:ext cx="453" cy="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solidFill>
                    <a:schemeClr val="tx1"/>
                  </a:solidFill>
                </a:rPr>
                <a:t>4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5894" y="3641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6346" y="3641"/>
              <a:ext cx="450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6796" y="3641"/>
              <a:ext cx="453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7249" y="3641"/>
              <a:ext cx="452" cy="4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572000" y="4929188"/>
            <a:ext cx="3643313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Профессия героя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(землемер)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Крик  возницы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(караул)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напугало возницу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(револьвер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Имя возницы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(Клим)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Фамилия землемера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(Смирнов)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D:\Мои документы 2\фон\green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63" y="214313"/>
            <a:ext cx="6357937" cy="7143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Викторина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«Знаете ли вы …»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86812" cy="9286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Каждая группа составляет литературную викторину. Учащиеся, закончив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свою работу, передают ее другой группе.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857250" y="3286125"/>
            <a:ext cx="358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1.</a:t>
            </a:r>
          </a:p>
          <a:p>
            <a:r>
              <a:rPr lang="ru-RU">
                <a:latin typeface="Calibri" pitchFamily="34" charset="0"/>
              </a:rPr>
              <a:t>2.</a:t>
            </a:r>
          </a:p>
          <a:p>
            <a:r>
              <a:rPr lang="ru-RU">
                <a:latin typeface="Calibri" pitchFamily="34" charset="0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293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Times New Roman</vt:lpstr>
      <vt:lpstr>Тема Office</vt:lpstr>
      <vt:lpstr>Технология педагогической мастерской  на уроке русской литературы  № 267-483-063 </vt:lpstr>
      <vt:lpstr>Что такое педагогическая мастерская?</vt:lpstr>
      <vt:lpstr>Этапы педагогической мастерской</vt:lpstr>
      <vt:lpstr> Чехов смеется </vt:lpstr>
      <vt:lpstr>Ход мастерской</vt:lpstr>
      <vt:lpstr>Портрет А.П Чехова</vt:lpstr>
      <vt:lpstr>       3.Инсценирование рассказов писателя       </vt:lpstr>
      <vt:lpstr>4. Творческая работа </vt:lpstr>
      <vt:lpstr>5. Викторина: «Знаете ли вы …» 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мастерская как одна из форм организации учебного процесса</dc:title>
  <dc:creator>комп</dc:creator>
  <cp:lastModifiedBy>User</cp:lastModifiedBy>
  <cp:revision>9</cp:revision>
  <dcterms:created xsi:type="dcterms:W3CDTF">2011-01-18T12:38:34Z</dcterms:created>
  <dcterms:modified xsi:type="dcterms:W3CDTF">2013-02-18T18:35:25Z</dcterms:modified>
</cp:coreProperties>
</file>