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19"/>
  </p:notesMasterIdLst>
  <p:sldIdLst>
    <p:sldId id="262" r:id="rId3"/>
    <p:sldId id="261" r:id="rId4"/>
    <p:sldId id="281" r:id="rId5"/>
    <p:sldId id="290" r:id="rId6"/>
    <p:sldId id="298" r:id="rId7"/>
    <p:sldId id="297" r:id="rId8"/>
    <p:sldId id="291" r:id="rId9"/>
    <p:sldId id="293" r:id="rId10"/>
    <p:sldId id="292" r:id="rId11"/>
    <p:sldId id="295" r:id="rId12"/>
    <p:sldId id="294" r:id="rId13"/>
    <p:sldId id="296" r:id="rId14"/>
    <p:sldId id="304" r:id="rId15"/>
    <p:sldId id="310" r:id="rId16"/>
    <p:sldId id="311" r:id="rId17"/>
    <p:sldId id="31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E064B-E030-4FE8-9ABF-0ECB3F2DE8EE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A2D9F-BCF8-4CA7-9E7F-D1DE32EAB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2D9F-BCF8-4CA7-9E7F-D1DE32EABDC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8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Первые иконы Богоматери христианская традиция приписывает евангелисту Луке. На Руси Луке приписывается около десяти икон, на Афоне — около двадцати, столько же на Западе. Наряду с Нерукотворным образом Христа почитался и Нерукотворный образ Божьей Матери. Так именуется </a:t>
            </a:r>
            <a:r>
              <a:rPr lang="ru-RU" dirty="0" err="1" smtClean="0"/>
              <a:t>Лиддская</a:t>
            </a:r>
            <a:r>
              <a:rPr lang="ru-RU" dirty="0" smtClean="0"/>
              <a:t>-Римская икона, представляющая первоначально изображение на столбе. </a:t>
            </a:r>
          </a:p>
          <a:p>
            <a:r>
              <a:rPr lang="ru-RU" dirty="0" smtClean="0"/>
              <a:t>находится в Московском Кремле, в Успенском соборе.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2D9F-BCF8-4CA7-9E7F-D1DE32EABDC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3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2D9F-BCF8-4CA7-9E7F-D1DE32EABDC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35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Саския</a:t>
            </a:r>
            <a:r>
              <a:rPr lang="ru-RU" dirty="0" smtClean="0"/>
              <a:t> в виде флоры. С </a:t>
            </a:r>
            <a:r>
              <a:rPr lang="ru-RU" dirty="0" err="1" smtClean="0"/>
              <a:t>Сасскией</a:t>
            </a:r>
            <a:r>
              <a:rPr lang="ru-RU" dirty="0" smtClean="0"/>
              <a:t> на коленях. Нидерланды северное возрождение</a:t>
            </a:r>
          </a:p>
          <a:p>
            <a:r>
              <a:rPr lang="ru-RU" dirty="0" err="1" smtClean="0"/>
              <a:t>Ре́мбрандт</a:t>
            </a:r>
            <a:r>
              <a:rPr lang="ru-RU" dirty="0" smtClean="0"/>
              <a:t> </a:t>
            </a:r>
            <a:r>
              <a:rPr lang="ru-RU" dirty="0" err="1" smtClean="0"/>
              <a:t>Ха́рменс</a:t>
            </a:r>
            <a:r>
              <a:rPr lang="ru-RU" dirty="0" smtClean="0"/>
              <a:t> </a:t>
            </a:r>
            <a:r>
              <a:rPr lang="ru-RU" dirty="0" err="1" smtClean="0"/>
              <a:t>ван</a:t>
            </a:r>
            <a:r>
              <a:rPr lang="ru-RU" dirty="0" smtClean="0"/>
              <a:t> Рейн  1606—1669) — голландский художник, рисовальщик и гравёр, великий мастер светотени, крупнейший представитель золотого века голландской </a:t>
            </a:r>
            <a:r>
              <a:rPr lang="ru-RU" dirty="0" err="1" smtClean="0"/>
              <a:t>живописи.эрмитаж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2D9F-BCF8-4CA7-9E7F-D1DE32EABDC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3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Ре́мбрандт</a:t>
            </a:r>
            <a:r>
              <a:rPr lang="ru-RU" dirty="0" smtClean="0"/>
              <a:t> </a:t>
            </a:r>
            <a:r>
              <a:rPr lang="ru-RU" dirty="0" err="1" smtClean="0"/>
              <a:t>Ха́рменс</a:t>
            </a:r>
            <a:r>
              <a:rPr lang="ru-RU" dirty="0" smtClean="0"/>
              <a:t> </a:t>
            </a:r>
            <a:r>
              <a:rPr lang="ru-RU" dirty="0" err="1" smtClean="0"/>
              <a:t>ван</a:t>
            </a:r>
            <a:r>
              <a:rPr lang="ru-RU" dirty="0" smtClean="0"/>
              <a:t> Рейн  1606—1669) — голландский художник, рисовальщик и гравёр, великий мастер светотени, крупнейший представитель золотого века голландской </a:t>
            </a:r>
            <a:r>
              <a:rPr lang="ru-RU" dirty="0" err="1" smtClean="0"/>
              <a:t>живописи.эрмитаж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2D9F-BCF8-4CA7-9E7F-D1DE32EABDC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35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картине немецкого художника Маркса </a:t>
            </a:r>
            <a:r>
              <a:rPr lang="ru-RU" dirty="0" err="1" smtClean="0"/>
              <a:t>Райхлиха</a:t>
            </a:r>
            <a:r>
              <a:rPr lang="ru-RU" dirty="0" smtClean="0"/>
              <a:t> (1511 г.) округлые животы женщин прорисованы четко, а в них видны младенцы, радующиеся первой своей встрече.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2D9F-BCF8-4CA7-9E7F-D1DE32EABDC7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35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2D9F-BCF8-4CA7-9E7F-D1DE32EABDC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35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2D9F-BCF8-4CA7-9E7F-D1DE32EABDC7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35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2D9F-BCF8-4CA7-9E7F-D1DE32EABDC7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3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1EA6D-9DD8-474C-BDE3-ABA401F752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25456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C13E0-CB69-4F5E-9878-8796AFD285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3060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8F819-E428-41EC-9475-0A354573582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28980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1EA6D-9DD8-474C-BDE3-ABA401F752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25456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EDEF5-FEA5-4E1B-805B-122222B014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50359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56FE8-627C-4E0C-8994-E4FB757F26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7868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22840-25FA-453E-8BFD-5998F9875A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50487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EAA71-C364-4928-B03F-83AF82A7BCE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59859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B8DC7-15E9-44DE-BB4F-C486299E7F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4684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94268-3580-4103-A3E8-B430B429C9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15318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0561E-F4C0-4F7D-9885-1F03621B64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19516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EDEF5-FEA5-4E1B-805B-122222B014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50359"/>
      </p:ext>
    </p:extLst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5D6B1-FD09-4E1C-941F-7B16165CEA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81346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C13E0-CB69-4F5E-9878-8796AFD285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3060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8F819-E428-41EC-9475-0A354573582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28980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56FE8-627C-4E0C-8994-E4FB757F26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7868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22840-25FA-453E-8BFD-5998F9875A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50487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EAA71-C364-4928-B03F-83AF82A7BCE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59859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B8DC7-15E9-44DE-BB4F-C486299E7F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4684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94268-3580-4103-A3E8-B430B429C9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15318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0561E-F4C0-4F7D-9885-1F03621B64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19516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5D6B1-FD09-4E1C-941F-7B16165CEA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81346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F98306-73D8-4E08-986D-F2BE337835A3}" type="slidenum">
              <a:rPr lang="ru-RU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7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F98306-73D8-4E08-986D-F2BE337835A3}" type="slidenum">
              <a:rPr lang="ru-RU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7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1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slide" Target="slide5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slide" Target="slide5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&#1055;&#1088;&#1080;&#1083;&#1086;&#1078;&#1077;&#1085;&#1080;&#1077;%201%20.mp3" TargetMode="External"/><Relationship Id="rId3" Type="http://schemas.openxmlformats.org/officeDocument/2006/relationships/notesSlide" Target="../notesSlides/notesSlide1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10" Type="http://schemas.openxmlformats.org/officeDocument/2006/relationships/slide" Target="slide3.xml"/><Relationship Id="rId4" Type="http://schemas.openxmlformats.org/officeDocument/2006/relationships/image" Target="../media/image2.jpeg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0" name="Group 12"/>
          <p:cNvGrpSpPr>
            <a:grpSpLocks/>
          </p:cNvGrpSpPr>
          <p:nvPr/>
        </p:nvGrpSpPr>
        <p:grpSpPr bwMode="auto">
          <a:xfrm>
            <a:off x="1371600" y="0"/>
            <a:ext cx="6705600" cy="6858000"/>
            <a:chOff x="1057" y="337"/>
            <a:chExt cx="3648" cy="3648"/>
          </a:xfrm>
        </p:grpSpPr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1868" y="2754"/>
              <a:ext cx="1931" cy="1231"/>
            </a:xfrm>
            <a:custGeom>
              <a:avLst/>
              <a:gdLst>
                <a:gd name="T0" fmla="*/ 0 w 1931"/>
                <a:gd name="T1" fmla="*/ 923 h 1231"/>
                <a:gd name="T2" fmla="*/ 55 w 1931"/>
                <a:gd name="T3" fmla="*/ 961 h 1231"/>
                <a:gd name="T4" fmla="*/ 112 w 1931"/>
                <a:gd name="T5" fmla="*/ 994 h 1231"/>
                <a:gd name="T6" fmla="*/ 169 w 1931"/>
                <a:gd name="T7" fmla="*/ 1025 h 1231"/>
                <a:gd name="T8" fmla="*/ 230 w 1931"/>
                <a:gd name="T9" fmla="*/ 1055 h 1231"/>
                <a:gd name="T10" fmla="*/ 288 w 1931"/>
                <a:gd name="T11" fmla="*/ 1082 h 1231"/>
                <a:gd name="T12" fmla="*/ 349 w 1931"/>
                <a:gd name="T13" fmla="*/ 1106 h 1231"/>
                <a:gd name="T14" fmla="*/ 413 w 1931"/>
                <a:gd name="T15" fmla="*/ 1130 h 1231"/>
                <a:gd name="T16" fmla="*/ 477 w 1931"/>
                <a:gd name="T17" fmla="*/ 1150 h 1231"/>
                <a:gd name="T18" fmla="*/ 541 w 1931"/>
                <a:gd name="T19" fmla="*/ 1170 h 1231"/>
                <a:gd name="T20" fmla="*/ 606 w 1931"/>
                <a:gd name="T21" fmla="*/ 1184 h 1231"/>
                <a:gd name="T22" fmla="*/ 673 w 1931"/>
                <a:gd name="T23" fmla="*/ 1201 h 1231"/>
                <a:gd name="T24" fmla="*/ 737 w 1931"/>
                <a:gd name="T25" fmla="*/ 1211 h 1231"/>
                <a:gd name="T26" fmla="*/ 805 w 1931"/>
                <a:gd name="T27" fmla="*/ 1221 h 1231"/>
                <a:gd name="T28" fmla="*/ 876 w 1931"/>
                <a:gd name="T29" fmla="*/ 1224 h 1231"/>
                <a:gd name="T30" fmla="*/ 944 w 1931"/>
                <a:gd name="T31" fmla="*/ 1231 h 1231"/>
                <a:gd name="T32" fmla="*/ 1015 w 1931"/>
                <a:gd name="T33" fmla="*/ 1231 h 1231"/>
                <a:gd name="T34" fmla="*/ 1065 w 1931"/>
                <a:gd name="T35" fmla="*/ 1231 h 1231"/>
                <a:gd name="T36" fmla="*/ 1119 w 1931"/>
                <a:gd name="T37" fmla="*/ 1228 h 1231"/>
                <a:gd name="T38" fmla="*/ 1170 w 1931"/>
                <a:gd name="T39" fmla="*/ 1224 h 1231"/>
                <a:gd name="T40" fmla="*/ 1221 w 1931"/>
                <a:gd name="T41" fmla="*/ 1217 h 1231"/>
                <a:gd name="T42" fmla="*/ 1272 w 1931"/>
                <a:gd name="T43" fmla="*/ 1211 h 1231"/>
                <a:gd name="T44" fmla="*/ 1322 w 1931"/>
                <a:gd name="T45" fmla="*/ 1204 h 1231"/>
                <a:gd name="T46" fmla="*/ 1373 w 1931"/>
                <a:gd name="T47" fmla="*/ 1194 h 1231"/>
                <a:gd name="T48" fmla="*/ 1424 w 1931"/>
                <a:gd name="T49" fmla="*/ 1184 h 1231"/>
                <a:gd name="T50" fmla="*/ 1931 w 1931"/>
                <a:gd name="T51" fmla="*/ 822 h 1231"/>
                <a:gd name="T52" fmla="*/ 1403 w 1931"/>
                <a:gd name="T53" fmla="*/ 923 h 1231"/>
                <a:gd name="T54" fmla="*/ 1846 w 1931"/>
                <a:gd name="T55" fmla="*/ 666 h 1231"/>
                <a:gd name="T56" fmla="*/ 1353 w 1931"/>
                <a:gd name="T57" fmla="*/ 788 h 1231"/>
                <a:gd name="T58" fmla="*/ 1755 w 1931"/>
                <a:gd name="T59" fmla="*/ 562 h 1231"/>
                <a:gd name="T60" fmla="*/ 1343 w 1931"/>
                <a:gd name="T61" fmla="*/ 646 h 1231"/>
                <a:gd name="T62" fmla="*/ 1691 w 1931"/>
                <a:gd name="T63" fmla="*/ 396 h 1231"/>
                <a:gd name="T64" fmla="*/ 1299 w 1931"/>
                <a:gd name="T65" fmla="*/ 470 h 1231"/>
                <a:gd name="T66" fmla="*/ 1630 w 1931"/>
                <a:gd name="T67" fmla="*/ 284 h 1231"/>
                <a:gd name="T68" fmla="*/ 1218 w 1931"/>
                <a:gd name="T69" fmla="*/ 335 h 1231"/>
                <a:gd name="T70" fmla="*/ 1549 w 1931"/>
                <a:gd name="T71" fmla="*/ 149 h 1231"/>
                <a:gd name="T72" fmla="*/ 1187 w 1931"/>
                <a:gd name="T73" fmla="*/ 190 h 1231"/>
                <a:gd name="T74" fmla="*/ 1579 w 1931"/>
                <a:gd name="T75" fmla="*/ 4 h 1231"/>
                <a:gd name="T76" fmla="*/ 1495 w 1931"/>
                <a:gd name="T77" fmla="*/ 0 h 1231"/>
                <a:gd name="T78" fmla="*/ 1444 w 1931"/>
                <a:gd name="T79" fmla="*/ 38 h 1231"/>
                <a:gd name="T80" fmla="*/ 1390 w 1931"/>
                <a:gd name="T81" fmla="*/ 71 h 1231"/>
                <a:gd name="T82" fmla="*/ 1332 w 1931"/>
                <a:gd name="T83" fmla="*/ 102 h 1231"/>
                <a:gd name="T84" fmla="*/ 1272 w 1931"/>
                <a:gd name="T85" fmla="*/ 125 h 1231"/>
                <a:gd name="T86" fmla="*/ 1211 w 1931"/>
                <a:gd name="T87" fmla="*/ 146 h 1231"/>
                <a:gd name="T88" fmla="*/ 1147 w 1931"/>
                <a:gd name="T89" fmla="*/ 163 h 1231"/>
                <a:gd name="T90" fmla="*/ 1082 w 1931"/>
                <a:gd name="T91" fmla="*/ 169 h 1231"/>
                <a:gd name="T92" fmla="*/ 1015 w 1931"/>
                <a:gd name="T93" fmla="*/ 173 h 1231"/>
                <a:gd name="T94" fmla="*/ 954 w 1931"/>
                <a:gd name="T95" fmla="*/ 169 h 1231"/>
                <a:gd name="T96" fmla="*/ 893 w 1931"/>
                <a:gd name="T97" fmla="*/ 163 h 1231"/>
                <a:gd name="T98" fmla="*/ 836 w 1931"/>
                <a:gd name="T99" fmla="*/ 152 h 1231"/>
                <a:gd name="T100" fmla="*/ 778 w 1931"/>
                <a:gd name="T101" fmla="*/ 136 h 1231"/>
                <a:gd name="T102" fmla="*/ 724 w 1931"/>
                <a:gd name="T103" fmla="*/ 115 h 1231"/>
                <a:gd name="T104" fmla="*/ 670 w 1931"/>
                <a:gd name="T105" fmla="*/ 92 h 1231"/>
                <a:gd name="T106" fmla="*/ 619 w 1931"/>
                <a:gd name="T107" fmla="*/ 65 h 1231"/>
                <a:gd name="T108" fmla="*/ 572 w 1931"/>
                <a:gd name="T109" fmla="*/ 31 h 1231"/>
                <a:gd name="T110" fmla="*/ 0 w 1931"/>
                <a:gd name="T111" fmla="*/ 923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31" h="1231">
                  <a:moveTo>
                    <a:pt x="0" y="923"/>
                  </a:moveTo>
                  <a:lnTo>
                    <a:pt x="55" y="961"/>
                  </a:lnTo>
                  <a:lnTo>
                    <a:pt x="112" y="994"/>
                  </a:lnTo>
                  <a:lnTo>
                    <a:pt x="169" y="1025"/>
                  </a:lnTo>
                  <a:lnTo>
                    <a:pt x="230" y="1055"/>
                  </a:lnTo>
                  <a:lnTo>
                    <a:pt x="288" y="1082"/>
                  </a:lnTo>
                  <a:lnTo>
                    <a:pt x="349" y="1106"/>
                  </a:lnTo>
                  <a:lnTo>
                    <a:pt x="413" y="1130"/>
                  </a:lnTo>
                  <a:lnTo>
                    <a:pt x="477" y="1150"/>
                  </a:lnTo>
                  <a:lnTo>
                    <a:pt x="541" y="1170"/>
                  </a:lnTo>
                  <a:lnTo>
                    <a:pt x="606" y="1184"/>
                  </a:lnTo>
                  <a:lnTo>
                    <a:pt x="673" y="1201"/>
                  </a:lnTo>
                  <a:lnTo>
                    <a:pt x="737" y="1211"/>
                  </a:lnTo>
                  <a:lnTo>
                    <a:pt x="805" y="1221"/>
                  </a:lnTo>
                  <a:lnTo>
                    <a:pt x="876" y="1224"/>
                  </a:lnTo>
                  <a:lnTo>
                    <a:pt x="944" y="1231"/>
                  </a:lnTo>
                  <a:lnTo>
                    <a:pt x="1015" y="1231"/>
                  </a:lnTo>
                  <a:lnTo>
                    <a:pt x="1065" y="1231"/>
                  </a:lnTo>
                  <a:lnTo>
                    <a:pt x="1119" y="1228"/>
                  </a:lnTo>
                  <a:lnTo>
                    <a:pt x="1170" y="1224"/>
                  </a:lnTo>
                  <a:lnTo>
                    <a:pt x="1221" y="1217"/>
                  </a:lnTo>
                  <a:lnTo>
                    <a:pt x="1272" y="1211"/>
                  </a:lnTo>
                  <a:lnTo>
                    <a:pt x="1322" y="1204"/>
                  </a:lnTo>
                  <a:lnTo>
                    <a:pt x="1373" y="1194"/>
                  </a:lnTo>
                  <a:lnTo>
                    <a:pt x="1424" y="1184"/>
                  </a:lnTo>
                  <a:lnTo>
                    <a:pt x="1931" y="822"/>
                  </a:lnTo>
                  <a:lnTo>
                    <a:pt x="1403" y="923"/>
                  </a:lnTo>
                  <a:lnTo>
                    <a:pt x="1846" y="666"/>
                  </a:lnTo>
                  <a:lnTo>
                    <a:pt x="1353" y="788"/>
                  </a:lnTo>
                  <a:lnTo>
                    <a:pt x="1755" y="562"/>
                  </a:lnTo>
                  <a:lnTo>
                    <a:pt x="1343" y="646"/>
                  </a:lnTo>
                  <a:lnTo>
                    <a:pt x="1691" y="396"/>
                  </a:lnTo>
                  <a:lnTo>
                    <a:pt x="1299" y="470"/>
                  </a:lnTo>
                  <a:lnTo>
                    <a:pt x="1630" y="284"/>
                  </a:lnTo>
                  <a:lnTo>
                    <a:pt x="1218" y="335"/>
                  </a:lnTo>
                  <a:lnTo>
                    <a:pt x="1549" y="149"/>
                  </a:lnTo>
                  <a:lnTo>
                    <a:pt x="1187" y="190"/>
                  </a:lnTo>
                  <a:lnTo>
                    <a:pt x="1579" y="4"/>
                  </a:lnTo>
                  <a:lnTo>
                    <a:pt x="1495" y="0"/>
                  </a:lnTo>
                  <a:lnTo>
                    <a:pt x="1444" y="38"/>
                  </a:lnTo>
                  <a:lnTo>
                    <a:pt x="1390" y="71"/>
                  </a:lnTo>
                  <a:lnTo>
                    <a:pt x="1332" y="102"/>
                  </a:lnTo>
                  <a:lnTo>
                    <a:pt x="1272" y="125"/>
                  </a:lnTo>
                  <a:lnTo>
                    <a:pt x="1211" y="146"/>
                  </a:lnTo>
                  <a:lnTo>
                    <a:pt x="1147" y="163"/>
                  </a:lnTo>
                  <a:lnTo>
                    <a:pt x="1082" y="169"/>
                  </a:lnTo>
                  <a:lnTo>
                    <a:pt x="1015" y="173"/>
                  </a:lnTo>
                  <a:lnTo>
                    <a:pt x="954" y="169"/>
                  </a:lnTo>
                  <a:lnTo>
                    <a:pt x="893" y="163"/>
                  </a:lnTo>
                  <a:lnTo>
                    <a:pt x="836" y="152"/>
                  </a:lnTo>
                  <a:lnTo>
                    <a:pt x="778" y="136"/>
                  </a:lnTo>
                  <a:lnTo>
                    <a:pt x="724" y="115"/>
                  </a:lnTo>
                  <a:lnTo>
                    <a:pt x="670" y="92"/>
                  </a:lnTo>
                  <a:lnTo>
                    <a:pt x="619" y="65"/>
                  </a:lnTo>
                  <a:lnTo>
                    <a:pt x="572" y="31"/>
                  </a:lnTo>
                  <a:lnTo>
                    <a:pt x="0" y="92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1CDE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1057" y="905"/>
              <a:ext cx="1278" cy="1927"/>
            </a:xfrm>
            <a:custGeom>
              <a:avLst/>
              <a:gdLst>
                <a:gd name="T0" fmla="*/ 504 w 1278"/>
                <a:gd name="T1" fmla="*/ 0 h 1927"/>
                <a:gd name="T2" fmla="*/ 392 w 1278"/>
                <a:gd name="T3" fmla="*/ 128 h 1927"/>
                <a:gd name="T4" fmla="*/ 294 w 1278"/>
                <a:gd name="T5" fmla="*/ 264 h 1927"/>
                <a:gd name="T6" fmla="*/ 206 w 1278"/>
                <a:gd name="T7" fmla="*/ 412 h 1927"/>
                <a:gd name="T8" fmla="*/ 135 w 1278"/>
                <a:gd name="T9" fmla="*/ 568 h 1927"/>
                <a:gd name="T10" fmla="*/ 78 w 1278"/>
                <a:gd name="T11" fmla="*/ 730 h 1927"/>
                <a:gd name="T12" fmla="*/ 34 w 1278"/>
                <a:gd name="T13" fmla="*/ 903 h 1927"/>
                <a:gd name="T14" fmla="*/ 10 w 1278"/>
                <a:gd name="T15" fmla="*/ 1079 h 1927"/>
                <a:gd name="T16" fmla="*/ 0 w 1278"/>
                <a:gd name="T17" fmla="*/ 1258 h 1927"/>
                <a:gd name="T18" fmla="*/ 3 w 1278"/>
                <a:gd name="T19" fmla="*/ 1346 h 1927"/>
                <a:gd name="T20" fmla="*/ 7 w 1278"/>
                <a:gd name="T21" fmla="*/ 1430 h 1927"/>
                <a:gd name="T22" fmla="*/ 17 w 1278"/>
                <a:gd name="T23" fmla="*/ 1518 h 1927"/>
                <a:gd name="T24" fmla="*/ 34 w 1278"/>
                <a:gd name="T25" fmla="*/ 1603 h 1927"/>
                <a:gd name="T26" fmla="*/ 51 w 1278"/>
                <a:gd name="T27" fmla="*/ 1684 h 1927"/>
                <a:gd name="T28" fmla="*/ 74 w 1278"/>
                <a:gd name="T29" fmla="*/ 1768 h 1927"/>
                <a:gd name="T30" fmla="*/ 98 w 1278"/>
                <a:gd name="T31" fmla="*/ 1849 h 1927"/>
                <a:gd name="T32" fmla="*/ 128 w 1278"/>
                <a:gd name="T33" fmla="*/ 1927 h 1927"/>
                <a:gd name="T34" fmla="*/ 1102 w 1278"/>
                <a:gd name="T35" fmla="*/ 1508 h 1927"/>
                <a:gd name="T36" fmla="*/ 1085 w 1278"/>
                <a:gd name="T37" fmla="*/ 1450 h 1927"/>
                <a:gd name="T38" fmla="*/ 1072 w 1278"/>
                <a:gd name="T39" fmla="*/ 1386 h 1927"/>
                <a:gd name="T40" fmla="*/ 1062 w 1278"/>
                <a:gd name="T41" fmla="*/ 1322 h 1927"/>
                <a:gd name="T42" fmla="*/ 1058 w 1278"/>
                <a:gd name="T43" fmla="*/ 1258 h 1927"/>
                <a:gd name="T44" fmla="*/ 1062 w 1278"/>
                <a:gd name="T45" fmla="*/ 1180 h 1927"/>
                <a:gd name="T46" fmla="*/ 1075 w 1278"/>
                <a:gd name="T47" fmla="*/ 1106 h 1927"/>
                <a:gd name="T48" fmla="*/ 1092 w 1278"/>
                <a:gd name="T49" fmla="*/ 1031 h 1927"/>
                <a:gd name="T50" fmla="*/ 1119 w 1278"/>
                <a:gd name="T51" fmla="*/ 964 h 1927"/>
                <a:gd name="T52" fmla="*/ 1150 w 1278"/>
                <a:gd name="T53" fmla="*/ 896 h 1927"/>
                <a:gd name="T54" fmla="*/ 1187 w 1278"/>
                <a:gd name="T55" fmla="*/ 832 h 1927"/>
                <a:gd name="T56" fmla="*/ 1231 w 1278"/>
                <a:gd name="T57" fmla="*/ 774 h 1927"/>
                <a:gd name="T58" fmla="*/ 1278 w 1278"/>
                <a:gd name="T59" fmla="*/ 720 h 1927"/>
                <a:gd name="T60" fmla="*/ 504 w 1278"/>
                <a:gd name="T61" fmla="*/ 0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78" h="1927">
                  <a:moveTo>
                    <a:pt x="504" y="0"/>
                  </a:moveTo>
                  <a:lnTo>
                    <a:pt x="392" y="128"/>
                  </a:lnTo>
                  <a:lnTo>
                    <a:pt x="294" y="264"/>
                  </a:lnTo>
                  <a:lnTo>
                    <a:pt x="206" y="412"/>
                  </a:lnTo>
                  <a:lnTo>
                    <a:pt x="135" y="568"/>
                  </a:lnTo>
                  <a:lnTo>
                    <a:pt x="78" y="730"/>
                  </a:lnTo>
                  <a:lnTo>
                    <a:pt x="34" y="903"/>
                  </a:lnTo>
                  <a:lnTo>
                    <a:pt x="10" y="1079"/>
                  </a:lnTo>
                  <a:lnTo>
                    <a:pt x="0" y="1258"/>
                  </a:lnTo>
                  <a:lnTo>
                    <a:pt x="3" y="1346"/>
                  </a:lnTo>
                  <a:lnTo>
                    <a:pt x="7" y="1430"/>
                  </a:lnTo>
                  <a:lnTo>
                    <a:pt x="17" y="1518"/>
                  </a:lnTo>
                  <a:lnTo>
                    <a:pt x="34" y="1603"/>
                  </a:lnTo>
                  <a:lnTo>
                    <a:pt x="51" y="1684"/>
                  </a:lnTo>
                  <a:lnTo>
                    <a:pt x="74" y="1768"/>
                  </a:lnTo>
                  <a:lnTo>
                    <a:pt x="98" y="1849"/>
                  </a:lnTo>
                  <a:lnTo>
                    <a:pt x="128" y="1927"/>
                  </a:lnTo>
                  <a:lnTo>
                    <a:pt x="1102" y="1508"/>
                  </a:lnTo>
                  <a:lnTo>
                    <a:pt x="1085" y="1450"/>
                  </a:lnTo>
                  <a:lnTo>
                    <a:pt x="1072" y="1386"/>
                  </a:lnTo>
                  <a:lnTo>
                    <a:pt x="1062" y="1322"/>
                  </a:lnTo>
                  <a:lnTo>
                    <a:pt x="1058" y="1258"/>
                  </a:lnTo>
                  <a:lnTo>
                    <a:pt x="1062" y="1180"/>
                  </a:lnTo>
                  <a:lnTo>
                    <a:pt x="1075" y="1106"/>
                  </a:lnTo>
                  <a:lnTo>
                    <a:pt x="1092" y="1031"/>
                  </a:lnTo>
                  <a:lnTo>
                    <a:pt x="1119" y="964"/>
                  </a:lnTo>
                  <a:lnTo>
                    <a:pt x="1150" y="896"/>
                  </a:lnTo>
                  <a:lnTo>
                    <a:pt x="1187" y="832"/>
                  </a:lnTo>
                  <a:lnTo>
                    <a:pt x="1231" y="774"/>
                  </a:lnTo>
                  <a:lnTo>
                    <a:pt x="1278" y="72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115" y="1395"/>
              <a:ext cx="1532" cy="1532"/>
            </a:xfrm>
            <a:custGeom>
              <a:avLst/>
              <a:gdLst>
                <a:gd name="T0" fmla="*/ 68 w 1532"/>
                <a:gd name="T1" fmla="*/ 1075 h 1532"/>
                <a:gd name="T2" fmla="*/ 122 w 1532"/>
                <a:gd name="T3" fmla="*/ 1180 h 1532"/>
                <a:gd name="T4" fmla="*/ 193 w 1532"/>
                <a:gd name="T5" fmla="*/ 1275 h 1532"/>
                <a:gd name="T6" fmla="*/ 277 w 1532"/>
                <a:gd name="T7" fmla="*/ 1356 h 1532"/>
                <a:gd name="T8" fmla="*/ 372 w 1532"/>
                <a:gd name="T9" fmla="*/ 1424 h 1532"/>
                <a:gd name="T10" fmla="*/ 477 w 1532"/>
                <a:gd name="T11" fmla="*/ 1474 h 1532"/>
                <a:gd name="T12" fmla="*/ 589 w 1532"/>
                <a:gd name="T13" fmla="*/ 1511 h 1532"/>
                <a:gd name="T14" fmla="*/ 707 w 1532"/>
                <a:gd name="T15" fmla="*/ 1528 h 1532"/>
                <a:gd name="T16" fmla="*/ 835 w 1532"/>
                <a:gd name="T17" fmla="*/ 1528 h 1532"/>
                <a:gd name="T18" fmla="*/ 964 w 1532"/>
                <a:gd name="T19" fmla="*/ 1505 h 1532"/>
                <a:gd name="T20" fmla="*/ 1085 w 1532"/>
                <a:gd name="T21" fmla="*/ 1461 h 1532"/>
                <a:gd name="T22" fmla="*/ 1197 w 1532"/>
                <a:gd name="T23" fmla="*/ 1397 h 1532"/>
                <a:gd name="T24" fmla="*/ 1309 w 1532"/>
                <a:gd name="T25" fmla="*/ 1305 h 1532"/>
                <a:gd name="T26" fmla="*/ 1413 w 1532"/>
                <a:gd name="T27" fmla="*/ 1173 h 1532"/>
                <a:gd name="T28" fmla="*/ 1488 w 1532"/>
                <a:gd name="T29" fmla="*/ 1021 h 1532"/>
                <a:gd name="T30" fmla="*/ 1525 w 1532"/>
                <a:gd name="T31" fmla="*/ 856 h 1532"/>
                <a:gd name="T32" fmla="*/ 1528 w 1532"/>
                <a:gd name="T33" fmla="*/ 690 h 1532"/>
                <a:gd name="T34" fmla="*/ 1498 w 1532"/>
                <a:gd name="T35" fmla="*/ 541 h 1532"/>
                <a:gd name="T36" fmla="*/ 1440 w 1532"/>
                <a:gd name="T37" fmla="*/ 403 h 1532"/>
                <a:gd name="T38" fmla="*/ 1356 w 1532"/>
                <a:gd name="T39" fmla="*/ 281 h 1532"/>
                <a:gd name="T40" fmla="*/ 1251 w 1532"/>
                <a:gd name="T41" fmla="*/ 176 h 1532"/>
                <a:gd name="T42" fmla="*/ 1129 w 1532"/>
                <a:gd name="T43" fmla="*/ 92 h 1532"/>
                <a:gd name="T44" fmla="*/ 994 w 1532"/>
                <a:gd name="T45" fmla="*/ 34 h 1532"/>
                <a:gd name="T46" fmla="*/ 845 w 1532"/>
                <a:gd name="T47" fmla="*/ 4 h 1532"/>
                <a:gd name="T48" fmla="*/ 727 w 1532"/>
                <a:gd name="T49" fmla="*/ 0 h 1532"/>
                <a:gd name="T50" fmla="*/ 649 w 1532"/>
                <a:gd name="T51" fmla="*/ 10 h 1532"/>
                <a:gd name="T52" fmla="*/ 572 w 1532"/>
                <a:gd name="T53" fmla="*/ 24 h 1532"/>
                <a:gd name="T54" fmla="*/ 501 w 1532"/>
                <a:gd name="T55" fmla="*/ 48 h 1532"/>
                <a:gd name="T56" fmla="*/ 430 w 1532"/>
                <a:gd name="T57" fmla="*/ 78 h 1532"/>
                <a:gd name="T58" fmla="*/ 365 w 1532"/>
                <a:gd name="T59" fmla="*/ 115 h 1532"/>
                <a:gd name="T60" fmla="*/ 305 w 1532"/>
                <a:gd name="T61" fmla="*/ 156 h 1532"/>
                <a:gd name="T62" fmla="*/ 247 w 1532"/>
                <a:gd name="T63" fmla="*/ 203 h 1532"/>
                <a:gd name="T64" fmla="*/ 173 w 1532"/>
                <a:gd name="T65" fmla="*/ 284 h 1532"/>
                <a:gd name="T66" fmla="*/ 92 w 1532"/>
                <a:gd name="T67" fmla="*/ 406 h 1532"/>
                <a:gd name="T68" fmla="*/ 34 w 1532"/>
                <a:gd name="T69" fmla="*/ 541 h 1532"/>
                <a:gd name="T70" fmla="*/ 4 w 1532"/>
                <a:gd name="T71" fmla="*/ 690 h 1532"/>
                <a:gd name="T72" fmla="*/ 4 w 1532"/>
                <a:gd name="T73" fmla="*/ 832 h 1532"/>
                <a:gd name="T74" fmla="*/ 27 w 1532"/>
                <a:gd name="T75" fmla="*/ 96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2" h="1532">
                  <a:moveTo>
                    <a:pt x="44" y="1018"/>
                  </a:moveTo>
                  <a:lnTo>
                    <a:pt x="68" y="1075"/>
                  </a:lnTo>
                  <a:lnTo>
                    <a:pt x="92" y="1129"/>
                  </a:lnTo>
                  <a:lnTo>
                    <a:pt x="122" y="1180"/>
                  </a:lnTo>
                  <a:lnTo>
                    <a:pt x="156" y="1227"/>
                  </a:lnTo>
                  <a:lnTo>
                    <a:pt x="193" y="1275"/>
                  </a:lnTo>
                  <a:lnTo>
                    <a:pt x="234" y="1315"/>
                  </a:lnTo>
                  <a:lnTo>
                    <a:pt x="277" y="1356"/>
                  </a:lnTo>
                  <a:lnTo>
                    <a:pt x="325" y="1390"/>
                  </a:lnTo>
                  <a:lnTo>
                    <a:pt x="372" y="1424"/>
                  </a:lnTo>
                  <a:lnTo>
                    <a:pt x="423" y="1451"/>
                  </a:lnTo>
                  <a:lnTo>
                    <a:pt x="477" y="1474"/>
                  </a:lnTo>
                  <a:lnTo>
                    <a:pt x="531" y="1495"/>
                  </a:lnTo>
                  <a:lnTo>
                    <a:pt x="589" y="1511"/>
                  </a:lnTo>
                  <a:lnTo>
                    <a:pt x="646" y="1522"/>
                  </a:lnTo>
                  <a:lnTo>
                    <a:pt x="707" y="1528"/>
                  </a:lnTo>
                  <a:lnTo>
                    <a:pt x="768" y="1532"/>
                  </a:lnTo>
                  <a:lnTo>
                    <a:pt x="835" y="1528"/>
                  </a:lnTo>
                  <a:lnTo>
                    <a:pt x="900" y="1522"/>
                  </a:lnTo>
                  <a:lnTo>
                    <a:pt x="964" y="1505"/>
                  </a:lnTo>
                  <a:lnTo>
                    <a:pt x="1025" y="1484"/>
                  </a:lnTo>
                  <a:lnTo>
                    <a:pt x="1085" y="1461"/>
                  </a:lnTo>
                  <a:lnTo>
                    <a:pt x="1143" y="1430"/>
                  </a:lnTo>
                  <a:lnTo>
                    <a:pt x="1197" y="1397"/>
                  </a:lnTo>
                  <a:lnTo>
                    <a:pt x="1248" y="1359"/>
                  </a:lnTo>
                  <a:lnTo>
                    <a:pt x="1309" y="1305"/>
                  </a:lnTo>
                  <a:lnTo>
                    <a:pt x="1366" y="1241"/>
                  </a:lnTo>
                  <a:lnTo>
                    <a:pt x="1413" y="1173"/>
                  </a:lnTo>
                  <a:lnTo>
                    <a:pt x="1454" y="1099"/>
                  </a:lnTo>
                  <a:lnTo>
                    <a:pt x="1488" y="1021"/>
                  </a:lnTo>
                  <a:lnTo>
                    <a:pt x="1511" y="940"/>
                  </a:lnTo>
                  <a:lnTo>
                    <a:pt x="1525" y="856"/>
                  </a:lnTo>
                  <a:lnTo>
                    <a:pt x="1532" y="768"/>
                  </a:lnTo>
                  <a:lnTo>
                    <a:pt x="1528" y="690"/>
                  </a:lnTo>
                  <a:lnTo>
                    <a:pt x="1515" y="612"/>
                  </a:lnTo>
                  <a:lnTo>
                    <a:pt x="1498" y="541"/>
                  </a:lnTo>
                  <a:lnTo>
                    <a:pt x="1471" y="470"/>
                  </a:lnTo>
                  <a:lnTo>
                    <a:pt x="1440" y="403"/>
                  </a:lnTo>
                  <a:lnTo>
                    <a:pt x="1400" y="338"/>
                  </a:lnTo>
                  <a:lnTo>
                    <a:pt x="1356" y="281"/>
                  </a:lnTo>
                  <a:lnTo>
                    <a:pt x="1309" y="227"/>
                  </a:lnTo>
                  <a:lnTo>
                    <a:pt x="1251" y="176"/>
                  </a:lnTo>
                  <a:lnTo>
                    <a:pt x="1194" y="132"/>
                  </a:lnTo>
                  <a:lnTo>
                    <a:pt x="1129" y="92"/>
                  </a:lnTo>
                  <a:lnTo>
                    <a:pt x="1065" y="61"/>
                  </a:lnTo>
                  <a:lnTo>
                    <a:pt x="994" y="34"/>
                  </a:lnTo>
                  <a:lnTo>
                    <a:pt x="920" y="17"/>
                  </a:lnTo>
                  <a:lnTo>
                    <a:pt x="845" y="4"/>
                  </a:lnTo>
                  <a:lnTo>
                    <a:pt x="768" y="0"/>
                  </a:lnTo>
                  <a:lnTo>
                    <a:pt x="727" y="0"/>
                  </a:lnTo>
                  <a:lnTo>
                    <a:pt x="687" y="4"/>
                  </a:lnTo>
                  <a:lnTo>
                    <a:pt x="649" y="10"/>
                  </a:lnTo>
                  <a:lnTo>
                    <a:pt x="609" y="17"/>
                  </a:lnTo>
                  <a:lnTo>
                    <a:pt x="572" y="24"/>
                  </a:lnTo>
                  <a:lnTo>
                    <a:pt x="534" y="34"/>
                  </a:lnTo>
                  <a:lnTo>
                    <a:pt x="501" y="48"/>
                  </a:lnTo>
                  <a:lnTo>
                    <a:pt x="463" y="61"/>
                  </a:lnTo>
                  <a:lnTo>
                    <a:pt x="430" y="78"/>
                  </a:lnTo>
                  <a:lnTo>
                    <a:pt x="396" y="95"/>
                  </a:lnTo>
                  <a:lnTo>
                    <a:pt x="365" y="115"/>
                  </a:lnTo>
                  <a:lnTo>
                    <a:pt x="335" y="135"/>
                  </a:lnTo>
                  <a:lnTo>
                    <a:pt x="305" y="156"/>
                  </a:lnTo>
                  <a:lnTo>
                    <a:pt x="274" y="179"/>
                  </a:lnTo>
                  <a:lnTo>
                    <a:pt x="247" y="203"/>
                  </a:lnTo>
                  <a:lnTo>
                    <a:pt x="220" y="230"/>
                  </a:lnTo>
                  <a:lnTo>
                    <a:pt x="173" y="284"/>
                  </a:lnTo>
                  <a:lnTo>
                    <a:pt x="129" y="342"/>
                  </a:lnTo>
                  <a:lnTo>
                    <a:pt x="92" y="406"/>
                  </a:lnTo>
                  <a:lnTo>
                    <a:pt x="61" y="474"/>
                  </a:lnTo>
                  <a:lnTo>
                    <a:pt x="34" y="541"/>
                  </a:lnTo>
                  <a:lnTo>
                    <a:pt x="17" y="616"/>
                  </a:lnTo>
                  <a:lnTo>
                    <a:pt x="4" y="690"/>
                  </a:lnTo>
                  <a:lnTo>
                    <a:pt x="0" y="768"/>
                  </a:lnTo>
                  <a:lnTo>
                    <a:pt x="4" y="832"/>
                  </a:lnTo>
                  <a:lnTo>
                    <a:pt x="14" y="896"/>
                  </a:lnTo>
                  <a:lnTo>
                    <a:pt x="27" y="960"/>
                  </a:lnTo>
                  <a:lnTo>
                    <a:pt x="44" y="1018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561" y="337"/>
              <a:ext cx="3124" cy="2069"/>
            </a:xfrm>
            <a:custGeom>
              <a:avLst/>
              <a:gdLst>
                <a:gd name="T0" fmla="*/ 3093 w 3124"/>
                <a:gd name="T1" fmla="*/ 1406 h 2069"/>
                <a:gd name="T2" fmla="*/ 2988 w 3124"/>
                <a:gd name="T3" fmla="*/ 1095 h 2069"/>
                <a:gd name="T4" fmla="*/ 2836 w 3124"/>
                <a:gd name="T5" fmla="*/ 811 h 2069"/>
                <a:gd name="T6" fmla="*/ 2633 w 3124"/>
                <a:gd name="T7" fmla="*/ 561 h 2069"/>
                <a:gd name="T8" fmla="*/ 2393 w 3124"/>
                <a:gd name="T9" fmla="*/ 352 h 2069"/>
                <a:gd name="T10" fmla="*/ 2120 w 3124"/>
                <a:gd name="T11" fmla="*/ 186 h 2069"/>
                <a:gd name="T12" fmla="*/ 1819 w 3124"/>
                <a:gd name="T13" fmla="*/ 68 h 2069"/>
                <a:gd name="T14" fmla="*/ 1491 w 3124"/>
                <a:gd name="T15" fmla="*/ 7 h 2069"/>
                <a:gd name="T16" fmla="*/ 1224 w 3124"/>
                <a:gd name="T17" fmla="*/ 3 h 2069"/>
                <a:gd name="T18" fmla="*/ 1034 w 3124"/>
                <a:gd name="T19" fmla="*/ 24 h 2069"/>
                <a:gd name="T20" fmla="*/ 852 w 3124"/>
                <a:gd name="T21" fmla="*/ 61 h 2069"/>
                <a:gd name="T22" fmla="*/ 676 w 3124"/>
                <a:gd name="T23" fmla="*/ 118 h 2069"/>
                <a:gd name="T24" fmla="*/ 507 w 3124"/>
                <a:gd name="T25" fmla="*/ 189 h 2069"/>
                <a:gd name="T26" fmla="*/ 348 w 3124"/>
                <a:gd name="T27" fmla="*/ 281 h 2069"/>
                <a:gd name="T28" fmla="*/ 199 w 3124"/>
                <a:gd name="T29" fmla="*/ 385 h 2069"/>
                <a:gd name="T30" fmla="*/ 64 w 3124"/>
                <a:gd name="T31" fmla="*/ 504 h 2069"/>
                <a:gd name="T32" fmla="*/ 774 w 3124"/>
                <a:gd name="T33" fmla="*/ 1288 h 2069"/>
                <a:gd name="T34" fmla="*/ 828 w 3124"/>
                <a:gd name="T35" fmla="*/ 1237 h 2069"/>
                <a:gd name="T36" fmla="*/ 889 w 3124"/>
                <a:gd name="T37" fmla="*/ 1193 h 2069"/>
                <a:gd name="T38" fmla="*/ 950 w 3124"/>
                <a:gd name="T39" fmla="*/ 1153 h 2069"/>
                <a:gd name="T40" fmla="*/ 1017 w 3124"/>
                <a:gd name="T41" fmla="*/ 1119 h 2069"/>
                <a:gd name="T42" fmla="*/ 1088 w 3124"/>
                <a:gd name="T43" fmla="*/ 1092 h 2069"/>
                <a:gd name="T44" fmla="*/ 1163 w 3124"/>
                <a:gd name="T45" fmla="*/ 1075 h 2069"/>
                <a:gd name="T46" fmla="*/ 1241 w 3124"/>
                <a:gd name="T47" fmla="*/ 1062 h 2069"/>
                <a:gd name="T48" fmla="*/ 1322 w 3124"/>
                <a:gd name="T49" fmla="*/ 1058 h 2069"/>
                <a:gd name="T50" fmla="*/ 1474 w 3124"/>
                <a:gd name="T51" fmla="*/ 1075 h 2069"/>
                <a:gd name="T52" fmla="*/ 1619 w 3124"/>
                <a:gd name="T53" fmla="*/ 1119 h 2069"/>
                <a:gd name="T54" fmla="*/ 1748 w 3124"/>
                <a:gd name="T55" fmla="*/ 1190 h 2069"/>
                <a:gd name="T56" fmla="*/ 1863 w 3124"/>
                <a:gd name="T57" fmla="*/ 1285 h 2069"/>
                <a:gd name="T58" fmla="*/ 1954 w 3124"/>
                <a:gd name="T59" fmla="*/ 1396 h 2069"/>
                <a:gd name="T60" fmla="*/ 2025 w 3124"/>
                <a:gd name="T61" fmla="*/ 1528 h 2069"/>
                <a:gd name="T62" fmla="*/ 2069 w 3124"/>
                <a:gd name="T63" fmla="*/ 1670 h 2069"/>
                <a:gd name="T64" fmla="*/ 2086 w 3124"/>
                <a:gd name="T65" fmla="*/ 1826 h 2069"/>
                <a:gd name="T66" fmla="*/ 2174 w 3124"/>
                <a:gd name="T67" fmla="*/ 1846 h 2069"/>
                <a:gd name="T68" fmla="*/ 2339 w 3124"/>
                <a:gd name="T69" fmla="*/ 1826 h 2069"/>
                <a:gd name="T70" fmla="*/ 2485 w 3124"/>
                <a:gd name="T71" fmla="*/ 1805 h 2069"/>
                <a:gd name="T72" fmla="*/ 2640 w 3124"/>
                <a:gd name="T73" fmla="*/ 1795 h 2069"/>
                <a:gd name="T74" fmla="*/ 2796 w 3124"/>
                <a:gd name="T75" fmla="*/ 1745 h 2069"/>
                <a:gd name="T76" fmla="*/ 2968 w 3124"/>
                <a:gd name="T77" fmla="*/ 1701 h 2069"/>
                <a:gd name="T78" fmla="*/ 3124 w 3124"/>
                <a:gd name="T79" fmla="*/ 1569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24" h="2069">
                  <a:moveTo>
                    <a:pt x="3124" y="1569"/>
                  </a:moveTo>
                  <a:lnTo>
                    <a:pt x="3093" y="1406"/>
                  </a:lnTo>
                  <a:lnTo>
                    <a:pt x="3049" y="1248"/>
                  </a:lnTo>
                  <a:lnTo>
                    <a:pt x="2988" y="1095"/>
                  </a:lnTo>
                  <a:lnTo>
                    <a:pt x="2917" y="950"/>
                  </a:lnTo>
                  <a:lnTo>
                    <a:pt x="2836" y="811"/>
                  </a:lnTo>
                  <a:lnTo>
                    <a:pt x="2742" y="683"/>
                  </a:lnTo>
                  <a:lnTo>
                    <a:pt x="2633" y="561"/>
                  </a:lnTo>
                  <a:lnTo>
                    <a:pt x="2519" y="453"/>
                  </a:lnTo>
                  <a:lnTo>
                    <a:pt x="2393" y="352"/>
                  </a:lnTo>
                  <a:lnTo>
                    <a:pt x="2262" y="264"/>
                  </a:lnTo>
                  <a:lnTo>
                    <a:pt x="2120" y="186"/>
                  </a:lnTo>
                  <a:lnTo>
                    <a:pt x="1971" y="122"/>
                  </a:lnTo>
                  <a:lnTo>
                    <a:pt x="1819" y="68"/>
                  </a:lnTo>
                  <a:lnTo>
                    <a:pt x="1656" y="30"/>
                  </a:lnTo>
                  <a:lnTo>
                    <a:pt x="1491" y="7"/>
                  </a:lnTo>
                  <a:lnTo>
                    <a:pt x="1322" y="0"/>
                  </a:lnTo>
                  <a:lnTo>
                    <a:pt x="1224" y="3"/>
                  </a:lnTo>
                  <a:lnTo>
                    <a:pt x="1129" y="10"/>
                  </a:lnTo>
                  <a:lnTo>
                    <a:pt x="1034" y="24"/>
                  </a:lnTo>
                  <a:lnTo>
                    <a:pt x="943" y="41"/>
                  </a:lnTo>
                  <a:lnTo>
                    <a:pt x="852" y="61"/>
                  </a:lnTo>
                  <a:lnTo>
                    <a:pt x="760" y="88"/>
                  </a:lnTo>
                  <a:lnTo>
                    <a:pt x="676" y="118"/>
                  </a:lnTo>
                  <a:lnTo>
                    <a:pt x="591" y="152"/>
                  </a:lnTo>
                  <a:lnTo>
                    <a:pt x="507" y="189"/>
                  </a:lnTo>
                  <a:lnTo>
                    <a:pt x="426" y="233"/>
                  </a:lnTo>
                  <a:lnTo>
                    <a:pt x="348" y="281"/>
                  </a:lnTo>
                  <a:lnTo>
                    <a:pt x="274" y="331"/>
                  </a:lnTo>
                  <a:lnTo>
                    <a:pt x="199" y="385"/>
                  </a:lnTo>
                  <a:lnTo>
                    <a:pt x="132" y="443"/>
                  </a:lnTo>
                  <a:lnTo>
                    <a:pt x="64" y="504"/>
                  </a:lnTo>
                  <a:lnTo>
                    <a:pt x="0" y="568"/>
                  </a:lnTo>
                  <a:lnTo>
                    <a:pt x="774" y="1288"/>
                  </a:lnTo>
                  <a:lnTo>
                    <a:pt x="801" y="1261"/>
                  </a:lnTo>
                  <a:lnTo>
                    <a:pt x="828" y="1237"/>
                  </a:lnTo>
                  <a:lnTo>
                    <a:pt x="859" y="1214"/>
                  </a:lnTo>
                  <a:lnTo>
                    <a:pt x="889" y="1193"/>
                  </a:lnTo>
                  <a:lnTo>
                    <a:pt x="919" y="1173"/>
                  </a:lnTo>
                  <a:lnTo>
                    <a:pt x="950" y="1153"/>
                  </a:lnTo>
                  <a:lnTo>
                    <a:pt x="984" y="1136"/>
                  </a:lnTo>
                  <a:lnTo>
                    <a:pt x="1017" y="1119"/>
                  </a:lnTo>
                  <a:lnTo>
                    <a:pt x="1055" y="1106"/>
                  </a:lnTo>
                  <a:lnTo>
                    <a:pt x="1088" y="1092"/>
                  </a:lnTo>
                  <a:lnTo>
                    <a:pt x="1126" y="1082"/>
                  </a:lnTo>
                  <a:lnTo>
                    <a:pt x="1163" y="1075"/>
                  </a:lnTo>
                  <a:lnTo>
                    <a:pt x="1203" y="1068"/>
                  </a:lnTo>
                  <a:lnTo>
                    <a:pt x="1241" y="1062"/>
                  </a:lnTo>
                  <a:lnTo>
                    <a:pt x="1281" y="1058"/>
                  </a:lnTo>
                  <a:lnTo>
                    <a:pt x="1322" y="1058"/>
                  </a:lnTo>
                  <a:lnTo>
                    <a:pt x="1399" y="1062"/>
                  </a:lnTo>
                  <a:lnTo>
                    <a:pt x="1474" y="1075"/>
                  </a:lnTo>
                  <a:lnTo>
                    <a:pt x="1548" y="1092"/>
                  </a:lnTo>
                  <a:lnTo>
                    <a:pt x="1619" y="1119"/>
                  </a:lnTo>
                  <a:lnTo>
                    <a:pt x="1683" y="1150"/>
                  </a:lnTo>
                  <a:lnTo>
                    <a:pt x="1748" y="1190"/>
                  </a:lnTo>
                  <a:lnTo>
                    <a:pt x="1805" y="1234"/>
                  </a:lnTo>
                  <a:lnTo>
                    <a:pt x="1863" y="1285"/>
                  </a:lnTo>
                  <a:lnTo>
                    <a:pt x="1910" y="1339"/>
                  </a:lnTo>
                  <a:lnTo>
                    <a:pt x="1954" y="1396"/>
                  </a:lnTo>
                  <a:lnTo>
                    <a:pt x="1994" y="1461"/>
                  </a:lnTo>
                  <a:lnTo>
                    <a:pt x="2025" y="1528"/>
                  </a:lnTo>
                  <a:lnTo>
                    <a:pt x="2052" y="1599"/>
                  </a:lnTo>
                  <a:lnTo>
                    <a:pt x="2069" y="1670"/>
                  </a:lnTo>
                  <a:lnTo>
                    <a:pt x="2082" y="1748"/>
                  </a:lnTo>
                  <a:lnTo>
                    <a:pt x="2086" y="1826"/>
                  </a:lnTo>
                  <a:lnTo>
                    <a:pt x="2072" y="2059"/>
                  </a:lnTo>
                  <a:lnTo>
                    <a:pt x="2174" y="1846"/>
                  </a:lnTo>
                  <a:lnTo>
                    <a:pt x="2248" y="2059"/>
                  </a:lnTo>
                  <a:lnTo>
                    <a:pt x="2339" y="1826"/>
                  </a:lnTo>
                  <a:lnTo>
                    <a:pt x="2390" y="2052"/>
                  </a:lnTo>
                  <a:lnTo>
                    <a:pt x="2485" y="1805"/>
                  </a:lnTo>
                  <a:lnTo>
                    <a:pt x="2505" y="2052"/>
                  </a:lnTo>
                  <a:lnTo>
                    <a:pt x="2640" y="1795"/>
                  </a:lnTo>
                  <a:lnTo>
                    <a:pt x="2671" y="2052"/>
                  </a:lnTo>
                  <a:lnTo>
                    <a:pt x="2796" y="1745"/>
                  </a:lnTo>
                  <a:lnTo>
                    <a:pt x="2857" y="2032"/>
                  </a:lnTo>
                  <a:lnTo>
                    <a:pt x="2968" y="1701"/>
                  </a:lnTo>
                  <a:lnTo>
                    <a:pt x="3002" y="2069"/>
                  </a:lnTo>
                  <a:lnTo>
                    <a:pt x="3124" y="156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66FF66"/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185" y="2413"/>
              <a:ext cx="1255" cy="1264"/>
            </a:xfrm>
            <a:custGeom>
              <a:avLst/>
              <a:gdLst>
                <a:gd name="T0" fmla="*/ 683 w 1255"/>
                <a:gd name="T1" fmla="*/ 1264 h 1264"/>
                <a:gd name="T2" fmla="*/ 626 w 1255"/>
                <a:gd name="T3" fmla="*/ 1224 h 1264"/>
                <a:gd name="T4" fmla="*/ 572 w 1255"/>
                <a:gd name="T5" fmla="*/ 1183 h 1264"/>
                <a:gd name="T6" fmla="*/ 518 w 1255"/>
                <a:gd name="T7" fmla="*/ 1139 h 1264"/>
                <a:gd name="T8" fmla="*/ 467 w 1255"/>
                <a:gd name="T9" fmla="*/ 1095 h 1264"/>
                <a:gd name="T10" fmla="*/ 416 w 1255"/>
                <a:gd name="T11" fmla="*/ 1048 h 1264"/>
                <a:gd name="T12" fmla="*/ 369 w 1255"/>
                <a:gd name="T13" fmla="*/ 1001 h 1264"/>
                <a:gd name="T14" fmla="*/ 322 w 1255"/>
                <a:gd name="T15" fmla="*/ 950 h 1264"/>
                <a:gd name="T16" fmla="*/ 278 w 1255"/>
                <a:gd name="T17" fmla="*/ 896 h 1264"/>
                <a:gd name="T18" fmla="*/ 237 w 1255"/>
                <a:gd name="T19" fmla="*/ 842 h 1264"/>
                <a:gd name="T20" fmla="*/ 197 w 1255"/>
                <a:gd name="T21" fmla="*/ 788 h 1264"/>
                <a:gd name="T22" fmla="*/ 156 w 1255"/>
                <a:gd name="T23" fmla="*/ 730 h 1264"/>
                <a:gd name="T24" fmla="*/ 122 w 1255"/>
                <a:gd name="T25" fmla="*/ 669 h 1264"/>
                <a:gd name="T26" fmla="*/ 88 w 1255"/>
                <a:gd name="T27" fmla="*/ 608 h 1264"/>
                <a:gd name="T28" fmla="*/ 55 w 1255"/>
                <a:gd name="T29" fmla="*/ 548 h 1264"/>
                <a:gd name="T30" fmla="*/ 28 w 1255"/>
                <a:gd name="T31" fmla="*/ 483 h 1264"/>
                <a:gd name="T32" fmla="*/ 0 w 1255"/>
                <a:gd name="T33" fmla="*/ 419 h 1264"/>
                <a:gd name="T34" fmla="*/ 974 w 1255"/>
                <a:gd name="T35" fmla="*/ 0 h 1264"/>
                <a:gd name="T36" fmla="*/ 998 w 1255"/>
                <a:gd name="T37" fmla="*/ 57 h 1264"/>
                <a:gd name="T38" fmla="*/ 1022 w 1255"/>
                <a:gd name="T39" fmla="*/ 111 h 1264"/>
                <a:gd name="T40" fmla="*/ 1052 w 1255"/>
                <a:gd name="T41" fmla="*/ 162 h 1264"/>
                <a:gd name="T42" fmla="*/ 1086 w 1255"/>
                <a:gd name="T43" fmla="*/ 209 h 1264"/>
                <a:gd name="T44" fmla="*/ 1123 w 1255"/>
                <a:gd name="T45" fmla="*/ 257 h 1264"/>
                <a:gd name="T46" fmla="*/ 1164 w 1255"/>
                <a:gd name="T47" fmla="*/ 297 h 1264"/>
                <a:gd name="T48" fmla="*/ 1207 w 1255"/>
                <a:gd name="T49" fmla="*/ 338 h 1264"/>
                <a:gd name="T50" fmla="*/ 1255 w 1255"/>
                <a:gd name="T51" fmla="*/ 372 h 1264"/>
                <a:gd name="T52" fmla="*/ 683 w 1255"/>
                <a:gd name="T53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5" h="1264">
                  <a:moveTo>
                    <a:pt x="683" y="1264"/>
                  </a:moveTo>
                  <a:lnTo>
                    <a:pt x="626" y="1224"/>
                  </a:lnTo>
                  <a:lnTo>
                    <a:pt x="572" y="1183"/>
                  </a:lnTo>
                  <a:lnTo>
                    <a:pt x="518" y="1139"/>
                  </a:lnTo>
                  <a:lnTo>
                    <a:pt x="467" y="1095"/>
                  </a:lnTo>
                  <a:lnTo>
                    <a:pt x="416" y="1048"/>
                  </a:lnTo>
                  <a:lnTo>
                    <a:pt x="369" y="1001"/>
                  </a:lnTo>
                  <a:lnTo>
                    <a:pt x="322" y="950"/>
                  </a:lnTo>
                  <a:lnTo>
                    <a:pt x="278" y="896"/>
                  </a:lnTo>
                  <a:lnTo>
                    <a:pt x="237" y="842"/>
                  </a:lnTo>
                  <a:lnTo>
                    <a:pt x="197" y="788"/>
                  </a:lnTo>
                  <a:lnTo>
                    <a:pt x="156" y="730"/>
                  </a:lnTo>
                  <a:lnTo>
                    <a:pt x="122" y="669"/>
                  </a:lnTo>
                  <a:lnTo>
                    <a:pt x="88" y="608"/>
                  </a:lnTo>
                  <a:lnTo>
                    <a:pt x="55" y="548"/>
                  </a:lnTo>
                  <a:lnTo>
                    <a:pt x="28" y="483"/>
                  </a:lnTo>
                  <a:lnTo>
                    <a:pt x="0" y="419"/>
                  </a:lnTo>
                  <a:lnTo>
                    <a:pt x="974" y="0"/>
                  </a:lnTo>
                  <a:lnTo>
                    <a:pt x="998" y="57"/>
                  </a:lnTo>
                  <a:lnTo>
                    <a:pt x="1022" y="111"/>
                  </a:lnTo>
                  <a:lnTo>
                    <a:pt x="1052" y="162"/>
                  </a:lnTo>
                  <a:lnTo>
                    <a:pt x="1086" y="209"/>
                  </a:lnTo>
                  <a:lnTo>
                    <a:pt x="1123" y="257"/>
                  </a:lnTo>
                  <a:lnTo>
                    <a:pt x="1164" y="297"/>
                  </a:lnTo>
                  <a:lnTo>
                    <a:pt x="1207" y="338"/>
                  </a:lnTo>
                  <a:lnTo>
                    <a:pt x="1255" y="372"/>
                  </a:lnTo>
                  <a:lnTo>
                    <a:pt x="683" y="1264"/>
                  </a:lnTo>
                  <a:close/>
                </a:path>
              </a:pathLst>
            </a:custGeom>
            <a:solidFill>
              <a:srgbClr val="D3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633" y="1916"/>
              <a:ext cx="493" cy="490"/>
            </a:xfrm>
            <a:custGeom>
              <a:avLst/>
              <a:gdLst>
                <a:gd name="T0" fmla="*/ 409 w 493"/>
                <a:gd name="T1" fmla="*/ 213 h 490"/>
                <a:gd name="T2" fmla="*/ 385 w 493"/>
                <a:gd name="T3" fmla="*/ 152 h 490"/>
                <a:gd name="T4" fmla="*/ 341 w 493"/>
                <a:gd name="T5" fmla="*/ 108 h 490"/>
                <a:gd name="T6" fmla="*/ 283 w 493"/>
                <a:gd name="T7" fmla="*/ 81 h 490"/>
                <a:gd name="T8" fmla="*/ 216 w 493"/>
                <a:gd name="T9" fmla="*/ 81 h 490"/>
                <a:gd name="T10" fmla="*/ 155 w 493"/>
                <a:gd name="T11" fmla="*/ 108 h 490"/>
                <a:gd name="T12" fmla="*/ 108 w 493"/>
                <a:gd name="T13" fmla="*/ 152 h 490"/>
                <a:gd name="T14" fmla="*/ 84 w 493"/>
                <a:gd name="T15" fmla="*/ 213 h 490"/>
                <a:gd name="T16" fmla="*/ 84 w 493"/>
                <a:gd name="T17" fmla="*/ 280 h 490"/>
                <a:gd name="T18" fmla="*/ 108 w 493"/>
                <a:gd name="T19" fmla="*/ 341 h 490"/>
                <a:gd name="T20" fmla="*/ 155 w 493"/>
                <a:gd name="T21" fmla="*/ 385 h 490"/>
                <a:gd name="T22" fmla="*/ 216 w 493"/>
                <a:gd name="T23" fmla="*/ 412 h 490"/>
                <a:gd name="T24" fmla="*/ 283 w 493"/>
                <a:gd name="T25" fmla="*/ 412 h 490"/>
                <a:gd name="T26" fmla="*/ 341 w 493"/>
                <a:gd name="T27" fmla="*/ 385 h 490"/>
                <a:gd name="T28" fmla="*/ 385 w 493"/>
                <a:gd name="T29" fmla="*/ 341 h 490"/>
                <a:gd name="T30" fmla="*/ 409 w 493"/>
                <a:gd name="T31" fmla="*/ 280 h 490"/>
                <a:gd name="T32" fmla="*/ 493 w 493"/>
                <a:gd name="T33" fmla="*/ 247 h 490"/>
                <a:gd name="T34" fmla="*/ 473 w 493"/>
                <a:gd name="T35" fmla="*/ 345 h 490"/>
                <a:gd name="T36" fmla="*/ 422 w 493"/>
                <a:gd name="T37" fmla="*/ 419 h 490"/>
                <a:gd name="T38" fmla="*/ 344 w 493"/>
                <a:gd name="T39" fmla="*/ 473 h 490"/>
                <a:gd name="T40" fmla="*/ 250 w 493"/>
                <a:gd name="T41" fmla="*/ 490 h 490"/>
                <a:gd name="T42" fmla="*/ 152 w 493"/>
                <a:gd name="T43" fmla="*/ 473 h 490"/>
                <a:gd name="T44" fmla="*/ 74 w 493"/>
                <a:gd name="T45" fmla="*/ 419 h 490"/>
                <a:gd name="T46" fmla="*/ 20 w 493"/>
                <a:gd name="T47" fmla="*/ 345 h 490"/>
                <a:gd name="T48" fmla="*/ 0 w 493"/>
                <a:gd name="T49" fmla="*/ 247 h 490"/>
                <a:gd name="T50" fmla="*/ 20 w 493"/>
                <a:gd name="T51" fmla="*/ 152 h 490"/>
                <a:gd name="T52" fmla="*/ 74 w 493"/>
                <a:gd name="T53" fmla="*/ 71 h 490"/>
                <a:gd name="T54" fmla="*/ 152 w 493"/>
                <a:gd name="T55" fmla="*/ 20 h 490"/>
                <a:gd name="T56" fmla="*/ 250 w 493"/>
                <a:gd name="T57" fmla="*/ 0 h 490"/>
                <a:gd name="T58" fmla="*/ 344 w 493"/>
                <a:gd name="T59" fmla="*/ 20 h 490"/>
                <a:gd name="T60" fmla="*/ 422 w 493"/>
                <a:gd name="T61" fmla="*/ 71 h 490"/>
                <a:gd name="T62" fmla="*/ 473 w 493"/>
                <a:gd name="T63" fmla="*/ 152 h 490"/>
                <a:gd name="T64" fmla="*/ 493 w 493"/>
                <a:gd name="T65" fmla="*/ 24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3" h="490">
                  <a:moveTo>
                    <a:pt x="412" y="247"/>
                  </a:moveTo>
                  <a:lnTo>
                    <a:pt x="409" y="213"/>
                  </a:lnTo>
                  <a:lnTo>
                    <a:pt x="398" y="182"/>
                  </a:lnTo>
                  <a:lnTo>
                    <a:pt x="385" y="152"/>
                  </a:lnTo>
                  <a:lnTo>
                    <a:pt x="365" y="128"/>
                  </a:lnTo>
                  <a:lnTo>
                    <a:pt x="341" y="108"/>
                  </a:lnTo>
                  <a:lnTo>
                    <a:pt x="314" y="91"/>
                  </a:lnTo>
                  <a:lnTo>
                    <a:pt x="283" y="81"/>
                  </a:lnTo>
                  <a:lnTo>
                    <a:pt x="250" y="78"/>
                  </a:lnTo>
                  <a:lnTo>
                    <a:pt x="216" y="81"/>
                  </a:lnTo>
                  <a:lnTo>
                    <a:pt x="182" y="91"/>
                  </a:lnTo>
                  <a:lnTo>
                    <a:pt x="155" y="108"/>
                  </a:lnTo>
                  <a:lnTo>
                    <a:pt x="131" y="128"/>
                  </a:lnTo>
                  <a:lnTo>
                    <a:pt x="108" y="152"/>
                  </a:lnTo>
                  <a:lnTo>
                    <a:pt x="94" y="182"/>
                  </a:lnTo>
                  <a:lnTo>
                    <a:pt x="84" y="213"/>
                  </a:lnTo>
                  <a:lnTo>
                    <a:pt x="81" y="247"/>
                  </a:lnTo>
                  <a:lnTo>
                    <a:pt x="84" y="280"/>
                  </a:lnTo>
                  <a:lnTo>
                    <a:pt x="94" y="311"/>
                  </a:lnTo>
                  <a:lnTo>
                    <a:pt x="108" y="341"/>
                  </a:lnTo>
                  <a:lnTo>
                    <a:pt x="131" y="365"/>
                  </a:lnTo>
                  <a:lnTo>
                    <a:pt x="155" y="385"/>
                  </a:lnTo>
                  <a:lnTo>
                    <a:pt x="182" y="402"/>
                  </a:lnTo>
                  <a:lnTo>
                    <a:pt x="216" y="412"/>
                  </a:lnTo>
                  <a:lnTo>
                    <a:pt x="250" y="416"/>
                  </a:lnTo>
                  <a:lnTo>
                    <a:pt x="283" y="412"/>
                  </a:lnTo>
                  <a:lnTo>
                    <a:pt x="314" y="402"/>
                  </a:lnTo>
                  <a:lnTo>
                    <a:pt x="341" y="385"/>
                  </a:lnTo>
                  <a:lnTo>
                    <a:pt x="365" y="365"/>
                  </a:lnTo>
                  <a:lnTo>
                    <a:pt x="385" y="341"/>
                  </a:lnTo>
                  <a:lnTo>
                    <a:pt x="398" y="311"/>
                  </a:lnTo>
                  <a:lnTo>
                    <a:pt x="409" y="280"/>
                  </a:lnTo>
                  <a:lnTo>
                    <a:pt x="412" y="247"/>
                  </a:lnTo>
                  <a:lnTo>
                    <a:pt x="493" y="247"/>
                  </a:lnTo>
                  <a:lnTo>
                    <a:pt x="490" y="297"/>
                  </a:lnTo>
                  <a:lnTo>
                    <a:pt x="473" y="345"/>
                  </a:lnTo>
                  <a:lnTo>
                    <a:pt x="453" y="385"/>
                  </a:lnTo>
                  <a:lnTo>
                    <a:pt x="422" y="419"/>
                  </a:lnTo>
                  <a:lnTo>
                    <a:pt x="385" y="450"/>
                  </a:lnTo>
                  <a:lnTo>
                    <a:pt x="344" y="473"/>
                  </a:lnTo>
                  <a:lnTo>
                    <a:pt x="297" y="487"/>
                  </a:lnTo>
                  <a:lnTo>
                    <a:pt x="250" y="490"/>
                  </a:lnTo>
                  <a:lnTo>
                    <a:pt x="199" y="487"/>
                  </a:lnTo>
                  <a:lnTo>
                    <a:pt x="152" y="473"/>
                  </a:lnTo>
                  <a:lnTo>
                    <a:pt x="111" y="450"/>
                  </a:lnTo>
                  <a:lnTo>
                    <a:pt x="74" y="419"/>
                  </a:lnTo>
                  <a:lnTo>
                    <a:pt x="43" y="385"/>
                  </a:lnTo>
                  <a:lnTo>
                    <a:pt x="20" y="345"/>
                  </a:lnTo>
                  <a:lnTo>
                    <a:pt x="3" y="297"/>
                  </a:lnTo>
                  <a:lnTo>
                    <a:pt x="0" y="247"/>
                  </a:lnTo>
                  <a:lnTo>
                    <a:pt x="3" y="196"/>
                  </a:lnTo>
                  <a:lnTo>
                    <a:pt x="20" y="152"/>
                  </a:lnTo>
                  <a:lnTo>
                    <a:pt x="43" y="108"/>
                  </a:lnTo>
                  <a:lnTo>
                    <a:pt x="74" y="71"/>
                  </a:lnTo>
                  <a:lnTo>
                    <a:pt x="111" y="44"/>
                  </a:lnTo>
                  <a:lnTo>
                    <a:pt x="152" y="20"/>
                  </a:lnTo>
                  <a:lnTo>
                    <a:pt x="199" y="3"/>
                  </a:lnTo>
                  <a:lnTo>
                    <a:pt x="250" y="0"/>
                  </a:lnTo>
                  <a:lnTo>
                    <a:pt x="297" y="3"/>
                  </a:lnTo>
                  <a:lnTo>
                    <a:pt x="344" y="20"/>
                  </a:lnTo>
                  <a:lnTo>
                    <a:pt x="385" y="44"/>
                  </a:lnTo>
                  <a:lnTo>
                    <a:pt x="422" y="71"/>
                  </a:lnTo>
                  <a:lnTo>
                    <a:pt x="453" y="108"/>
                  </a:lnTo>
                  <a:lnTo>
                    <a:pt x="473" y="152"/>
                  </a:lnTo>
                  <a:lnTo>
                    <a:pt x="490" y="196"/>
                  </a:lnTo>
                  <a:lnTo>
                    <a:pt x="493" y="247"/>
                  </a:lnTo>
                  <a:lnTo>
                    <a:pt x="412" y="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839" y="2119"/>
              <a:ext cx="88" cy="88"/>
            </a:xfrm>
            <a:custGeom>
              <a:avLst/>
              <a:gdLst>
                <a:gd name="T0" fmla="*/ 44 w 88"/>
                <a:gd name="T1" fmla="*/ 88 h 88"/>
                <a:gd name="T2" fmla="*/ 61 w 88"/>
                <a:gd name="T3" fmla="*/ 84 h 88"/>
                <a:gd name="T4" fmla="*/ 74 w 88"/>
                <a:gd name="T5" fmla="*/ 74 h 88"/>
                <a:gd name="T6" fmla="*/ 84 w 88"/>
                <a:gd name="T7" fmla="*/ 61 h 88"/>
                <a:gd name="T8" fmla="*/ 88 w 88"/>
                <a:gd name="T9" fmla="*/ 44 h 88"/>
                <a:gd name="T10" fmla="*/ 84 w 88"/>
                <a:gd name="T11" fmla="*/ 27 h 88"/>
                <a:gd name="T12" fmla="*/ 74 w 88"/>
                <a:gd name="T13" fmla="*/ 13 h 88"/>
                <a:gd name="T14" fmla="*/ 61 w 88"/>
                <a:gd name="T15" fmla="*/ 3 h 88"/>
                <a:gd name="T16" fmla="*/ 44 w 88"/>
                <a:gd name="T17" fmla="*/ 0 h 88"/>
                <a:gd name="T18" fmla="*/ 27 w 88"/>
                <a:gd name="T19" fmla="*/ 3 h 88"/>
                <a:gd name="T20" fmla="*/ 13 w 88"/>
                <a:gd name="T21" fmla="*/ 13 h 88"/>
                <a:gd name="T22" fmla="*/ 3 w 88"/>
                <a:gd name="T23" fmla="*/ 27 h 88"/>
                <a:gd name="T24" fmla="*/ 0 w 88"/>
                <a:gd name="T25" fmla="*/ 44 h 88"/>
                <a:gd name="T26" fmla="*/ 3 w 88"/>
                <a:gd name="T27" fmla="*/ 61 h 88"/>
                <a:gd name="T28" fmla="*/ 13 w 88"/>
                <a:gd name="T29" fmla="*/ 74 h 88"/>
                <a:gd name="T30" fmla="*/ 27 w 88"/>
                <a:gd name="T31" fmla="*/ 84 h 88"/>
                <a:gd name="T32" fmla="*/ 44 w 88"/>
                <a:gd name="T3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lnTo>
                    <a:pt x="61" y="84"/>
                  </a:lnTo>
                  <a:lnTo>
                    <a:pt x="74" y="74"/>
                  </a:lnTo>
                  <a:lnTo>
                    <a:pt x="84" y="61"/>
                  </a:lnTo>
                  <a:lnTo>
                    <a:pt x="88" y="44"/>
                  </a:lnTo>
                  <a:lnTo>
                    <a:pt x="84" y="27"/>
                  </a:lnTo>
                  <a:lnTo>
                    <a:pt x="74" y="13"/>
                  </a:lnTo>
                  <a:lnTo>
                    <a:pt x="61" y="3"/>
                  </a:lnTo>
                  <a:lnTo>
                    <a:pt x="44" y="0"/>
                  </a:lnTo>
                  <a:lnTo>
                    <a:pt x="27" y="3"/>
                  </a:lnTo>
                  <a:lnTo>
                    <a:pt x="13" y="13"/>
                  </a:lnTo>
                  <a:lnTo>
                    <a:pt x="3" y="27"/>
                  </a:lnTo>
                  <a:lnTo>
                    <a:pt x="0" y="44"/>
                  </a:lnTo>
                  <a:lnTo>
                    <a:pt x="3" y="61"/>
                  </a:lnTo>
                  <a:lnTo>
                    <a:pt x="13" y="74"/>
                  </a:lnTo>
                  <a:lnTo>
                    <a:pt x="27" y="84"/>
                  </a:lnTo>
                  <a:lnTo>
                    <a:pt x="44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3055" y="1906"/>
              <a:ext cx="1650" cy="2032"/>
            </a:xfrm>
            <a:custGeom>
              <a:avLst/>
              <a:gdLst>
                <a:gd name="T0" fmla="*/ 237 w 1650"/>
                <a:gd name="T1" fmla="*/ 2032 h 2032"/>
                <a:gd name="T2" fmla="*/ 386 w 1650"/>
                <a:gd name="T3" fmla="*/ 1991 h 2032"/>
                <a:gd name="T4" fmla="*/ 531 w 1650"/>
                <a:gd name="T5" fmla="*/ 1937 h 2032"/>
                <a:gd name="T6" fmla="*/ 666 w 1650"/>
                <a:gd name="T7" fmla="*/ 1873 h 2032"/>
                <a:gd name="T8" fmla="*/ 798 w 1650"/>
                <a:gd name="T9" fmla="*/ 1798 h 2032"/>
                <a:gd name="T10" fmla="*/ 923 w 1650"/>
                <a:gd name="T11" fmla="*/ 1710 h 2032"/>
                <a:gd name="T12" fmla="*/ 1038 w 1650"/>
                <a:gd name="T13" fmla="*/ 1616 h 2032"/>
                <a:gd name="T14" fmla="*/ 1146 w 1650"/>
                <a:gd name="T15" fmla="*/ 1511 h 2032"/>
                <a:gd name="T16" fmla="*/ 1248 w 1650"/>
                <a:gd name="T17" fmla="*/ 1396 h 2032"/>
                <a:gd name="T18" fmla="*/ 1336 w 1650"/>
                <a:gd name="T19" fmla="*/ 1278 h 2032"/>
                <a:gd name="T20" fmla="*/ 1417 w 1650"/>
                <a:gd name="T21" fmla="*/ 1149 h 2032"/>
                <a:gd name="T22" fmla="*/ 1484 w 1650"/>
                <a:gd name="T23" fmla="*/ 1014 h 2032"/>
                <a:gd name="T24" fmla="*/ 1542 w 1650"/>
                <a:gd name="T25" fmla="*/ 872 h 2032"/>
                <a:gd name="T26" fmla="*/ 1589 w 1650"/>
                <a:gd name="T27" fmla="*/ 723 h 2032"/>
                <a:gd name="T28" fmla="*/ 1623 w 1650"/>
                <a:gd name="T29" fmla="*/ 574 h 2032"/>
                <a:gd name="T30" fmla="*/ 1643 w 1650"/>
                <a:gd name="T31" fmla="*/ 416 h 2032"/>
                <a:gd name="T32" fmla="*/ 1650 w 1650"/>
                <a:gd name="T33" fmla="*/ 257 h 2032"/>
                <a:gd name="T34" fmla="*/ 1650 w 1650"/>
                <a:gd name="T35" fmla="*/ 192 h 2032"/>
                <a:gd name="T36" fmla="*/ 1647 w 1650"/>
                <a:gd name="T37" fmla="*/ 128 h 2032"/>
                <a:gd name="T38" fmla="*/ 1640 w 1650"/>
                <a:gd name="T39" fmla="*/ 64 h 2032"/>
                <a:gd name="T40" fmla="*/ 1630 w 1650"/>
                <a:gd name="T41" fmla="*/ 0 h 2032"/>
                <a:gd name="T42" fmla="*/ 1508 w 1650"/>
                <a:gd name="T43" fmla="*/ 500 h 2032"/>
                <a:gd name="T44" fmla="*/ 1474 w 1650"/>
                <a:gd name="T45" fmla="*/ 132 h 2032"/>
                <a:gd name="T46" fmla="*/ 1363 w 1650"/>
                <a:gd name="T47" fmla="*/ 463 h 2032"/>
                <a:gd name="T48" fmla="*/ 1302 w 1650"/>
                <a:gd name="T49" fmla="*/ 176 h 2032"/>
                <a:gd name="T50" fmla="*/ 1177 w 1650"/>
                <a:gd name="T51" fmla="*/ 483 h 2032"/>
                <a:gd name="T52" fmla="*/ 1146 w 1650"/>
                <a:gd name="T53" fmla="*/ 226 h 2032"/>
                <a:gd name="T54" fmla="*/ 1011 w 1650"/>
                <a:gd name="T55" fmla="*/ 483 h 2032"/>
                <a:gd name="T56" fmla="*/ 991 w 1650"/>
                <a:gd name="T57" fmla="*/ 236 h 2032"/>
                <a:gd name="T58" fmla="*/ 896 w 1650"/>
                <a:gd name="T59" fmla="*/ 483 h 2032"/>
                <a:gd name="T60" fmla="*/ 845 w 1650"/>
                <a:gd name="T61" fmla="*/ 257 h 2032"/>
                <a:gd name="T62" fmla="*/ 754 w 1650"/>
                <a:gd name="T63" fmla="*/ 490 h 2032"/>
                <a:gd name="T64" fmla="*/ 680 w 1650"/>
                <a:gd name="T65" fmla="*/ 277 h 2032"/>
                <a:gd name="T66" fmla="*/ 578 w 1650"/>
                <a:gd name="T67" fmla="*/ 490 h 2032"/>
                <a:gd name="T68" fmla="*/ 592 w 1650"/>
                <a:gd name="T69" fmla="*/ 257 h 2032"/>
                <a:gd name="T70" fmla="*/ 585 w 1650"/>
                <a:gd name="T71" fmla="*/ 345 h 2032"/>
                <a:gd name="T72" fmla="*/ 571 w 1650"/>
                <a:gd name="T73" fmla="*/ 429 h 2032"/>
                <a:gd name="T74" fmla="*/ 548 w 1650"/>
                <a:gd name="T75" fmla="*/ 510 h 2032"/>
                <a:gd name="T76" fmla="*/ 514 w 1650"/>
                <a:gd name="T77" fmla="*/ 588 h 2032"/>
                <a:gd name="T78" fmla="*/ 473 w 1650"/>
                <a:gd name="T79" fmla="*/ 662 h 2032"/>
                <a:gd name="T80" fmla="*/ 426 w 1650"/>
                <a:gd name="T81" fmla="*/ 730 h 2032"/>
                <a:gd name="T82" fmla="*/ 369 w 1650"/>
                <a:gd name="T83" fmla="*/ 794 h 2032"/>
                <a:gd name="T84" fmla="*/ 308 w 1650"/>
                <a:gd name="T85" fmla="*/ 848 h 2032"/>
                <a:gd name="T86" fmla="*/ 392 w 1650"/>
                <a:gd name="T87" fmla="*/ 852 h 2032"/>
                <a:gd name="T88" fmla="*/ 0 w 1650"/>
                <a:gd name="T89" fmla="*/ 1038 h 2032"/>
                <a:gd name="T90" fmla="*/ 362 w 1650"/>
                <a:gd name="T91" fmla="*/ 997 h 2032"/>
                <a:gd name="T92" fmla="*/ 31 w 1650"/>
                <a:gd name="T93" fmla="*/ 1183 h 2032"/>
                <a:gd name="T94" fmla="*/ 443 w 1650"/>
                <a:gd name="T95" fmla="*/ 1132 h 2032"/>
                <a:gd name="T96" fmla="*/ 112 w 1650"/>
                <a:gd name="T97" fmla="*/ 1318 h 2032"/>
                <a:gd name="T98" fmla="*/ 504 w 1650"/>
                <a:gd name="T99" fmla="*/ 1244 h 2032"/>
                <a:gd name="T100" fmla="*/ 156 w 1650"/>
                <a:gd name="T101" fmla="*/ 1494 h 2032"/>
                <a:gd name="T102" fmla="*/ 568 w 1650"/>
                <a:gd name="T103" fmla="*/ 1410 h 2032"/>
                <a:gd name="T104" fmla="*/ 166 w 1650"/>
                <a:gd name="T105" fmla="*/ 1636 h 2032"/>
                <a:gd name="T106" fmla="*/ 659 w 1650"/>
                <a:gd name="T107" fmla="*/ 1514 h 2032"/>
                <a:gd name="T108" fmla="*/ 216 w 1650"/>
                <a:gd name="T109" fmla="*/ 1771 h 2032"/>
                <a:gd name="T110" fmla="*/ 744 w 1650"/>
                <a:gd name="T111" fmla="*/ 1670 h 2032"/>
                <a:gd name="T112" fmla="*/ 237 w 1650"/>
                <a:gd name="T113" fmla="*/ 2032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0" h="2032">
                  <a:moveTo>
                    <a:pt x="237" y="2032"/>
                  </a:moveTo>
                  <a:lnTo>
                    <a:pt x="386" y="1991"/>
                  </a:lnTo>
                  <a:lnTo>
                    <a:pt x="531" y="1937"/>
                  </a:lnTo>
                  <a:lnTo>
                    <a:pt x="666" y="1873"/>
                  </a:lnTo>
                  <a:lnTo>
                    <a:pt x="798" y="1798"/>
                  </a:lnTo>
                  <a:lnTo>
                    <a:pt x="923" y="1710"/>
                  </a:lnTo>
                  <a:lnTo>
                    <a:pt x="1038" y="1616"/>
                  </a:lnTo>
                  <a:lnTo>
                    <a:pt x="1146" y="1511"/>
                  </a:lnTo>
                  <a:lnTo>
                    <a:pt x="1248" y="1396"/>
                  </a:lnTo>
                  <a:lnTo>
                    <a:pt x="1336" y="1278"/>
                  </a:lnTo>
                  <a:lnTo>
                    <a:pt x="1417" y="1149"/>
                  </a:lnTo>
                  <a:lnTo>
                    <a:pt x="1484" y="1014"/>
                  </a:lnTo>
                  <a:lnTo>
                    <a:pt x="1542" y="872"/>
                  </a:lnTo>
                  <a:lnTo>
                    <a:pt x="1589" y="723"/>
                  </a:lnTo>
                  <a:lnTo>
                    <a:pt x="1623" y="574"/>
                  </a:lnTo>
                  <a:lnTo>
                    <a:pt x="1643" y="416"/>
                  </a:lnTo>
                  <a:lnTo>
                    <a:pt x="1650" y="257"/>
                  </a:lnTo>
                  <a:lnTo>
                    <a:pt x="1650" y="192"/>
                  </a:lnTo>
                  <a:lnTo>
                    <a:pt x="1647" y="128"/>
                  </a:lnTo>
                  <a:lnTo>
                    <a:pt x="1640" y="64"/>
                  </a:lnTo>
                  <a:lnTo>
                    <a:pt x="1630" y="0"/>
                  </a:lnTo>
                  <a:lnTo>
                    <a:pt x="1508" y="500"/>
                  </a:lnTo>
                  <a:lnTo>
                    <a:pt x="1474" y="132"/>
                  </a:lnTo>
                  <a:lnTo>
                    <a:pt x="1363" y="463"/>
                  </a:lnTo>
                  <a:lnTo>
                    <a:pt x="1302" y="176"/>
                  </a:lnTo>
                  <a:lnTo>
                    <a:pt x="1177" y="483"/>
                  </a:lnTo>
                  <a:lnTo>
                    <a:pt x="1146" y="226"/>
                  </a:lnTo>
                  <a:lnTo>
                    <a:pt x="1011" y="483"/>
                  </a:lnTo>
                  <a:lnTo>
                    <a:pt x="991" y="236"/>
                  </a:lnTo>
                  <a:lnTo>
                    <a:pt x="896" y="483"/>
                  </a:lnTo>
                  <a:lnTo>
                    <a:pt x="845" y="257"/>
                  </a:lnTo>
                  <a:lnTo>
                    <a:pt x="754" y="490"/>
                  </a:lnTo>
                  <a:lnTo>
                    <a:pt x="680" y="277"/>
                  </a:lnTo>
                  <a:lnTo>
                    <a:pt x="578" y="490"/>
                  </a:lnTo>
                  <a:lnTo>
                    <a:pt x="592" y="257"/>
                  </a:lnTo>
                  <a:lnTo>
                    <a:pt x="585" y="345"/>
                  </a:lnTo>
                  <a:lnTo>
                    <a:pt x="571" y="429"/>
                  </a:lnTo>
                  <a:lnTo>
                    <a:pt x="548" y="510"/>
                  </a:lnTo>
                  <a:lnTo>
                    <a:pt x="514" y="588"/>
                  </a:lnTo>
                  <a:lnTo>
                    <a:pt x="473" y="662"/>
                  </a:lnTo>
                  <a:lnTo>
                    <a:pt x="426" y="730"/>
                  </a:lnTo>
                  <a:lnTo>
                    <a:pt x="369" y="794"/>
                  </a:lnTo>
                  <a:lnTo>
                    <a:pt x="308" y="848"/>
                  </a:lnTo>
                  <a:lnTo>
                    <a:pt x="392" y="852"/>
                  </a:lnTo>
                  <a:lnTo>
                    <a:pt x="0" y="1038"/>
                  </a:lnTo>
                  <a:lnTo>
                    <a:pt x="362" y="997"/>
                  </a:lnTo>
                  <a:lnTo>
                    <a:pt x="31" y="1183"/>
                  </a:lnTo>
                  <a:lnTo>
                    <a:pt x="443" y="1132"/>
                  </a:lnTo>
                  <a:lnTo>
                    <a:pt x="112" y="1318"/>
                  </a:lnTo>
                  <a:lnTo>
                    <a:pt x="504" y="1244"/>
                  </a:lnTo>
                  <a:lnTo>
                    <a:pt x="156" y="1494"/>
                  </a:lnTo>
                  <a:lnTo>
                    <a:pt x="568" y="1410"/>
                  </a:lnTo>
                  <a:lnTo>
                    <a:pt x="166" y="1636"/>
                  </a:lnTo>
                  <a:lnTo>
                    <a:pt x="659" y="1514"/>
                  </a:lnTo>
                  <a:lnTo>
                    <a:pt x="216" y="1771"/>
                  </a:lnTo>
                  <a:lnTo>
                    <a:pt x="744" y="1670"/>
                  </a:lnTo>
                  <a:lnTo>
                    <a:pt x="237" y="2032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FF99FF"/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073" name="Object 25"/>
          <p:cNvGraphicFramePr>
            <a:graphicFrameLocks noChangeAspect="1"/>
          </p:cNvGraphicFramePr>
          <p:nvPr/>
        </p:nvGraphicFramePr>
        <p:xfrm>
          <a:off x="838200" y="2133600"/>
          <a:ext cx="7543800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lip" r:id="rId4" imgW="1647360" imgH="710280" progId="MS_ClipArt_Gallery.2">
                  <p:embed/>
                </p:oleObj>
              </mc:Choice>
              <mc:Fallback>
                <p:oleObj name="Clip" r:id="rId4" imgW="1647360" imgH="7102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7543800" cy="324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35696" y="1"/>
            <a:ext cx="6774904" cy="3515476"/>
          </a:xfrm>
          <a:prstGeom prst="homePlate">
            <a:avLst>
              <a:gd name="adj" fmla="val 300000"/>
            </a:avLst>
          </a:prstGeom>
          <a:gradFill rotWithShape="0">
            <a:gsLst>
              <a:gs pos="0">
                <a:srgbClr val="FF5050"/>
              </a:gs>
              <a:gs pos="50000">
                <a:srgbClr val="EAE4D4"/>
              </a:gs>
              <a:gs pos="100000">
                <a:srgbClr val="FF505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 Narrow" pitchFamily="34" charset="0"/>
              </a:rPr>
              <a:t>    “ТЕМА МАТЕРИНСТВА </a:t>
            </a:r>
            <a:endParaRPr lang="ru-RU" sz="24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В </a:t>
            </a:r>
            <a:r>
              <a:rPr lang="ru-RU" sz="2400" b="1" dirty="0">
                <a:solidFill>
                  <a:srgbClr val="000000"/>
                </a:solidFill>
                <a:latin typeface="Arial Narrow" pitchFamily="34" charset="0"/>
              </a:rPr>
              <a:t>ИЗОБРАЗИТЕЛЬНОМ </a:t>
            </a: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ИСКУССТВЕ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  </a:t>
            </a:r>
            <a:r>
              <a:rPr lang="ru-RU" sz="2400" b="1" dirty="0">
                <a:solidFill>
                  <a:srgbClr val="000000"/>
                </a:solidFill>
                <a:latin typeface="Arial Narrow" pitchFamily="34" charset="0"/>
              </a:rPr>
              <a:t>16-18 ВЕКА ”                                      </a:t>
            </a:r>
            <a:endParaRPr lang="ru-RU" sz="24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84" name="Text Box 3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8686800" y="6553200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</a:rPr>
              <a:t>1</a:t>
            </a:r>
            <a:endParaRPr lang="ru-RU" sz="1600" b="1" dirty="0" smtClean="0">
              <a:solidFill>
                <a:srgbClr val="000000"/>
              </a:solidFill>
            </a:endParaRPr>
          </a:p>
        </p:txBody>
      </p:sp>
      <p:sp>
        <p:nvSpPr>
          <p:cNvPr id="2085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546850"/>
            <a:ext cx="381000" cy="304800"/>
          </a:xfrm>
          <a:prstGeom prst="actionButtonForwardNext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086" name="AutoShape 3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20000" y="6546850"/>
            <a:ext cx="381000" cy="304800"/>
          </a:xfrm>
          <a:prstGeom prst="actionButtonBackPrevious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845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8" name="Line 34"/>
          <p:cNvSpPr>
            <a:spLocks noChangeShapeType="1"/>
          </p:cNvSpPr>
          <p:nvPr/>
        </p:nvSpPr>
        <p:spPr bwMode="auto">
          <a:xfrm flipV="1">
            <a:off x="5638800" y="3124200"/>
            <a:ext cx="0" cy="685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6215" name="Group 71"/>
          <p:cNvGrpSpPr>
            <a:grpSpLocks/>
          </p:cNvGrpSpPr>
          <p:nvPr/>
        </p:nvGrpSpPr>
        <p:grpSpPr bwMode="auto">
          <a:xfrm>
            <a:off x="1885037" y="1129747"/>
            <a:ext cx="5279117" cy="5593667"/>
            <a:chOff x="1700" y="1292"/>
            <a:chExt cx="2044" cy="927"/>
          </a:xfrm>
        </p:grpSpPr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1700" y="1292"/>
              <a:ext cx="2044" cy="927"/>
            </a:xfrm>
            <a:prstGeom prst="flowChartMultidocumen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2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824" y="1584"/>
              <a:ext cx="1584" cy="3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b="1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Courier New"/>
                <a:cs typeface="Courier New"/>
              </a:endParaRPr>
            </a:p>
          </p:txBody>
        </p:sp>
      </p:grpSp>
      <p:grpSp>
        <p:nvGrpSpPr>
          <p:cNvPr id="6210" name="Group 66"/>
          <p:cNvGrpSpPr>
            <a:grpSpLocks/>
          </p:cNvGrpSpPr>
          <p:nvPr/>
        </p:nvGrpSpPr>
        <p:grpSpPr bwMode="auto">
          <a:xfrm>
            <a:off x="2518229" y="389617"/>
            <a:ext cx="3581400" cy="838200"/>
            <a:chOff x="3360" y="2400"/>
            <a:chExt cx="2256" cy="528"/>
          </a:xfrm>
        </p:grpSpPr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3360" y="2400"/>
              <a:ext cx="2256" cy="528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38100" cmpd="dbl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177" name="Text Box 33"/>
            <p:cNvSpPr txBox="1">
              <a:spLocks noChangeArrowheads="1"/>
            </p:cNvSpPr>
            <p:nvPr/>
          </p:nvSpPr>
          <p:spPr bwMode="auto">
            <a:xfrm>
              <a:off x="3408" y="2408"/>
              <a:ext cx="216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b="1" dirty="0" err="1">
                  <a:solidFill>
                    <a:srgbClr val="000000"/>
                  </a:solidFill>
                  <a:latin typeface="Arial Narrow" pitchFamily="34" charset="0"/>
                </a:rPr>
                <a:t>Ре́мбрандт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ru-RU" sz="2000" b="1" dirty="0" err="1">
                  <a:solidFill>
                    <a:srgbClr val="000000"/>
                  </a:solidFill>
                  <a:latin typeface="Arial Narrow" pitchFamily="34" charset="0"/>
                </a:rPr>
                <a:t>Ха́рменс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ru-RU" sz="2000" b="1" dirty="0" err="1">
                  <a:solidFill>
                    <a:srgbClr val="000000"/>
                  </a:solidFill>
                  <a:latin typeface="Arial Narrow" pitchFamily="34" charset="0"/>
                </a:rPr>
                <a:t>ван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  <a:t> Рейн  </a:t>
              </a:r>
              <a:r>
                <a:rPr lang="ru-RU" sz="2000" b="1" dirty="0" smtClean="0">
                  <a:solidFill>
                    <a:srgbClr val="000000"/>
                  </a:solidFill>
                  <a:latin typeface="Arial Narrow" pitchFamily="34" charset="0"/>
                </a:rPr>
                <a:t>(1606—1669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  <a:t>) </a:t>
              </a:r>
              <a:endParaRPr lang="ru-RU" sz="20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8686800" y="6505575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217" name="AutoShape 7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499225"/>
            <a:ext cx="381000" cy="304800"/>
          </a:xfrm>
          <a:prstGeom prst="actionButtonForwardNext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6218" name="AutoShape 7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20000" y="6499225"/>
            <a:ext cx="381000" cy="304800"/>
          </a:xfrm>
          <a:prstGeom prst="actionButtonBackPrevious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7517" y="1316067"/>
            <a:ext cx="2882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«Автопортрет с женой </a:t>
            </a:r>
            <a:r>
              <a:rPr lang="ru-RU" dirty="0" err="1" smtClean="0">
                <a:solidFill>
                  <a:srgbClr val="000000"/>
                </a:solidFill>
              </a:rPr>
              <a:t>Саскией</a:t>
            </a:r>
            <a:r>
              <a:rPr lang="ru-RU" dirty="0" smtClean="0">
                <a:solidFill>
                  <a:srgbClr val="000000"/>
                </a:solidFill>
              </a:rPr>
              <a:t> на руках»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96" y="1968671"/>
            <a:ext cx="4001273" cy="490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03357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8" name="Line 34"/>
          <p:cNvSpPr>
            <a:spLocks noChangeShapeType="1"/>
          </p:cNvSpPr>
          <p:nvPr/>
        </p:nvSpPr>
        <p:spPr bwMode="auto">
          <a:xfrm flipV="1">
            <a:off x="5638800" y="3124200"/>
            <a:ext cx="0" cy="685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6215" name="Group 71"/>
          <p:cNvGrpSpPr>
            <a:grpSpLocks/>
          </p:cNvGrpSpPr>
          <p:nvPr/>
        </p:nvGrpSpPr>
        <p:grpSpPr bwMode="auto">
          <a:xfrm>
            <a:off x="1885037" y="1129747"/>
            <a:ext cx="5279117" cy="5593667"/>
            <a:chOff x="1700" y="1292"/>
            <a:chExt cx="2044" cy="927"/>
          </a:xfrm>
        </p:grpSpPr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1700" y="1292"/>
              <a:ext cx="2044" cy="927"/>
            </a:xfrm>
            <a:prstGeom prst="flowChartMultidocumen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2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824" y="1584"/>
              <a:ext cx="1584" cy="3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b="1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Courier New"/>
                <a:cs typeface="Courier New"/>
              </a:endParaRPr>
            </a:p>
          </p:txBody>
        </p:sp>
      </p:grpSp>
      <p:grpSp>
        <p:nvGrpSpPr>
          <p:cNvPr id="6210" name="Group 66"/>
          <p:cNvGrpSpPr>
            <a:grpSpLocks/>
          </p:cNvGrpSpPr>
          <p:nvPr/>
        </p:nvGrpSpPr>
        <p:grpSpPr bwMode="auto">
          <a:xfrm>
            <a:off x="2518229" y="389617"/>
            <a:ext cx="3581400" cy="838200"/>
            <a:chOff x="3360" y="2400"/>
            <a:chExt cx="2256" cy="528"/>
          </a:xfrm>
        </p:grpSpPr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3360" y="2400"/>
              <a:ext cx="2256" cy="528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38100" cmpd="dbl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177" name="Text Box 33"/>
            <p:cNvSpPr txBox="1">
              <a:spLocks noChangeArrowheads="1"/>
            </p:cNvSpPr>
            <p:nvPr/>
          </p:nvSpPr>
          <p:spPr bwMode="auto">
            <a:xfrm>
              <a:off x="3408" y="2408"/>
              <a:ext cx="216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b="1" dirty="0" err="1">
                  <a:solidFill>
                    <a:srgbClr val="000000"/>
                  </a:solidFill>
                  <a:latin typeface="Arial Narrow" pitchFamily="34" charset="0"/>
                </a:rPr>
                <a:t>Ре́мбрандт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ru-RU" sz="2000" b="1" dirty="0" err="1">
                  <a:solidFill>
                    <a:srgbClr val="000000"/>
                  </a:solidFill>
                  <a:latin typeface="Arial Narrow" pitchFamily="34" charset="0"/>
                </a:rPr>
                <a:t>Ха́рменс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ru-RU" sz="2000" b="1" dirty="0" err="1">
                  <a:solidFill>
                    <a:srgbClr val="000000"/>
                  </a:solidFill>
                  <a:latin typeface="Arial Narrow" pitchFamily="34" charset="0"/>
                </a:rPr>
                <a:t>ван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  <a:t> Рейн  </a:t>
              </a:r>
              <a:r>
                <a:rPr lang="ru-RU" sz="2000" b="1" dirty="0" smtClean="0">
                  <a:solidFill>
                    <a:srgbClr val="000000"/>
                  </a:solidFill>
                  <a:latin typeface="Arial Narrow" pitchFamily="34" charset="0"/>
                </a:rPr>
                <a:t>(1606—1669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  <a:t>) </a:t>
              </a:r>
              <a:endParaRPr lang="ru-RU" sz="20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6216" name="Text Box 7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686800" y="6505575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6217" name="AutoShape 7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499225"/>
            <a:ext cx="381000" cy="304800"/>
          </a:xfrm>
          <a:prstGeom prst="actionButtonForwardNext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6218" name="AutoShape 7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20000" y="6499225"/>
            <a:ext cx="381000" cy="304800"/>
          </a:xfrm>
          <a:prstGeom prst="actionButtonBackPrevious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pic>
        <p:nvPicPr>
          <p:cNvPr id="14" name="Picture 6" descr="rembrandt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0910" y="2051918"/>
            <a:ext cx="3258153" cy="40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67517" y="1316067"/>
            <a:ext cx="2882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"Портрет </a:t>
            </a:r>
            <a:r>
              <a:rPr lang="ru-RU" dirty="0" err="1"/>
              <a:t>Саскии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виде Флоры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304" y="1412776"/>
            <a:ext cx="3554696" cy="453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34487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8" name="Line 34"/>
          <p:cNvSpPr>
            <a:spLocks noChangeShapeType="1"/>
          </p:cNvSpPr>
          <p:nvPr/>
        </p:nvSpPr>
        <p:spPr bwMode="auto">
          <a:xfrm flipV="1">
            <a:off x="5638800" y="3124200"/>
            <a:ext cx="0" cy="685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6215" name="Group 71"/>
          <p:cNvGrpSpPr>
            <a:grpSpLocks/>
          </p:cNvGrpSpPr>
          <p:nvPr/>
        </p:nvGrpSpPr>
        <p:grpSpPr bwMode="auto">
          <a:xfrm>
            <a:off x="1885037" y="1129747"/>
            <a:ext cx="5279117" cy="5593667"/>
            <a:chOff x="1700" y="1292"/>
            <a:chExt cx="2044" cy="927"/>
          </a:xfrm>
        </p:grpSpPr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1700" y="1292"/>
              <a:ext cx="2044" cy="927"/>
            </a:xfrm>
            <a:prstGeom prst="flowChartMultidocumen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2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824" y="1584"/>
              <a:ext cx="1584" cy="3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b="1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Courier New"/>
                <a:cs typeface="Courier New"/>
              </a:endParaRPr>
            </a:p>
          </p:txBody>
        </p:sp>
      </p:grpSp>
      <p:grpSp>
        <p:nvGrpSpPr>
          <p:cNvPr id="6210" name="Group 66"/>
          <p:cNvGrpSpPr>
            <a:grpSpLocks/>
          </p:cNvGrpSpPr>
          <p:nvPr/>
        </p:nvGrpSpPr>
        <p:grpSpPr bwMode="auto">
          <a:xfrm>
            <a:off x="2497592" y="389617"/>
            <a:ext cx="3602038" cy="838200"/>
            <a:chOff x="3347" y="2400"/>
            <a:chExt cx="2269" cy="528"/>
          </a:xfrm>
        </p:grpSpPr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3360" y="2400"/>
              <a:ext cx="2256" cy="528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38100" cmpd="dbl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177" name="Text Box 33"/>
            <p:cNvSpPr txBox="1">
              <a:spLocks noChangeArrowheads="1"/>
            </p:cNvSpPr>
            <p:nvPr/>
          </p:nvSpPr>
          <p:spPr bwMode="auto">
            <a:xfrm>
              <a:off x="3347" y="2408"/>
              <a:ext cx="21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0000"/>
                  </a:solidFill>
                  <a:latin typeface="Arial Narrow" pitchFamily="34" charset="0"/>
                </a:rPr>
                <a:t> Маркс </a:t>
              </a:r>
              <a:r>
                <a:rPr lang="ru-RU" sz="2000" b="1" dirty="0" err="1" smtClean="0"/>
                <a:t>Райхлих</a:t>
              </a:r>
              <a:r>
                <a:rPr lang="ru-RU" sz="2000" dirty="0" smtClean="0"/>
                <a:t> </a:t>
              </a:r>
              <a:r>
                <a:rPr lang="ru-RU" sz="2000" dirty="0"/>
                <a:t>(1511 г.) </a:t>
              </a:r>
              <a:endParaRPr lang="ru-RU" sz="20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6216" name="Text Box 7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686800" y="6505575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217" name="AutoShape 7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499225"/>
            <a:ext cx="381000" cy="304800"/>
          </a:xfrm>
          <a:prstGeom prst="actionButtonForwardNext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6218" name="AutoShape 7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20000" y="6499225"/>
            <a:ext cx="381000" cy="304800"/>
          </a:xfrm>
          <a:prstGeom prst="actionButtonBackPrevious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7517" y="1316067"/>
            <a:ext cx="2882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" name="Picture 7" descr="72347259_reichli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4429" y="2006445"/>
            <a:ext cx="3882236" cy="485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03357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8" name="Line 34"/>
          <p:cNvSpPr>
            <a:spLocks noChangeShapeType="1"/>
          </p:cNvSpPr>
          <p:nvPr/>
        </p:nvSpPr>
        <p:spPr bwMode="auto">
          <a:xfrm flipV="1">
            <a:off x="5638800" y="3124200"/>
            <a:ext cx="0" cy="685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6215" name="Group 71"/>
          <p:cNvGrpSpPr>
            <a:grpSpLocks/>
          </p:cNvGrpSpPr>
          <p:nvPr/>
        </p:nvGrpSpPr>
        <p:grpSpPr bwMode="auto">
          <a:xfrm>
            <a:off x="1115617" y="1129747"/>
            <a:ext cx="6048538" cy="5593667"/>
            <a:chOff x="1700" y="1292"/>
            <a:chExt cx="2044" cy="927"/>
          </a:xfrm>
        </p:grpSpPr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1700" y="1292"/>
              <a:ext cx="2044" cy="927"/>
            </a:xfrm>
            <a:prstGeom prst="flowChartMultidocumen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2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824" y="1584"/>
              <a:ext cx="1584" cy="3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b="1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Courier New"/>
                <a:cs typeface="Courier New"/>
              </a:endParaRPr>
            </a:p>
          </p:txBody>
        </p:sp>
      </p:grpSp>
      <p:grpSp>
        <p:nvGrpSpPr>
          <p:cNvPr id="6210" name="Group 66"/>
          <p:cNvGrpSpPr>
            <a:grpSpLocks/>
          </p:cNvGrpSpPr>
          <p:nvPr/>
        </p:nvGrpSpPr>
        <p:grpSpPr bwMode="auto">
          <a:xfrm>
            <a:off x="2205298" y="116632"/>
            <a:ext cx="3894332" cy="2110678"/>
            <a:chOff x="3360" y="2400"/>
            <a:chExt cx="2256" cy="981"/>
          </a:xfrm>
        </p:grpSpPr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3360" y="2400"/>
              <a:ext cx="2256" cy="528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38100" cmpd="dbl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177" name="Text Box 33"/>
            <p:cNvSpPr txBox="1">
              <a:spLocks noChangeArrowheads="1"/>
            </p:cNvSpPr>
            <p:nvPr/>
          </p:nvSpPr>
          <p:spPr bwMode="auto">
            <a:xfrm>
              <a:off x="3408" y="2408"/>
              <a:ext cx="2160" cy="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  <a:t>Венецианов Алексей </a:t>
              </a:r>
              <a:r>
                <a:rPr lang="ru-RU" sz="2000" b="1" dirty="0" smtClean="0">
                  <a:solidFill>
                    <a:srgbClr val="000000"/>
                  </a:solidFill>
                  <a:latin typeface="Arial Narrow" pitchFamily="34" charset="0"/>
                </a:rPr>
                <a:t>Гаврилович</a:t>
              </a: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0000"/>
                  </a:solidFill>
                  <a:latin typeface="Arial Narrow" pitchFamily="34" charset="0"/>
                </a:rPr>
                <a:t>На 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  <a:t>пашне. </a:t>
              </a:r>
              <a:r>
                <a:rPr lang="ru-RU" sz="2000" b="1" dirty="0" smtClean="0">
                  <a:solidFill>
                    <a:srgbClr val="000000"/>
                  </a:solidFill>
                  <a:latin typeface="Arial Narrow" pitchFamily="34" charset="0"/>
                </a:rPr>
                <a:t>Весна.</a:t>
              </a:r>
              <a:endParaRPr lang="ru-RU" sz="2000" b="1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ru-RU" sz="2000" b="1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  <a:t/>
              </a:r>
              <a:b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</a:br>
              <a:endParaRPr lang="ru-RU" sz="20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6216" name="Text Box 7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686800" y="6505575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6217" name="AutoShape 7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499225"/>
            <a:ext cx="381000" cy="304800"/>
          </a:xfrm>
          <a:prstGeom prst="actionButtonForwardNext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6218" name="AutoShape 7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20000" y="6499225"/>
            <a:ext cx="381000" cy="304800"/>
          </a:xfrm>
          <a:prstGeom prst="actionButtonBackPrevious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47" y="2132856"/>
            <a:ext cx="501130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03800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8" name="Line 34"/>
          <p:cNvSpPr>
            <a:spLocks noChangeShapeType="1"/>
          </p:cNvSpPr>
          <p:nvPr/>
        </p:nvSpPr>
        <p:spPr bwMode="auto">
          <a:xfrm flipV="1">
            <a:off x="5638800" y="3124200"/>
            <a:ext cx="0" cy="685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6215" name="Group 71"/>
          <p:cNvGrpSpPr>
            <a:grpSpLocks/>
          </p:cNvGrpSpPr>
          <p:nvPr/>
        </p:nvGrpSpPr>
        <p:grpSpPr bwMode="auto">
          <a:xfrm>
            <a:off x="1728614" y="1646493"/>
            <a:ext cx="5686772" cy="4891541"/>
            <a:chOff x="1700" y="1292"/>
            <a:chExt cx="2044" cy="927"/>
          </a:xfrm>
        </p:grpSpPr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1700" y="1292"/>
              <a:ext cx="2044" cy="927"/>
            </a:xfrm>
            <a:prstGeom prst="flowChartMultidocumen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2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824" y="1584"/>
              <a:ext cx="1584" cy="3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b="1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Courier New"/>
                <a:cs typeface="Courier New"/>
              </a:endParaRPr>
            </a:p>
          </p:txBody>
        </p:sp>
      </p:grpSp>
      <p:grpSp>
        <p:nvGrpSpPr>
          <p:cNvPr id="6210" name="Group 66"/>
          <p:cNvGrpSpPr>
            <a:grpSpLocks/>
          </p:cNvGrpSpPr>
          <p:nvPr/>
        </p:nvGrpSpPr>
        <p:grpSpPr bwMode="auto">
          <a:xfrm>
            <a:off x="2339752" y="389623"/>
            <a:ext cx="3759877" cy="1020714"/>
            <a:chOff x="3360" y="2400"/>
            <a:chExt cx="2256" cy="528"/>
          </a:xfrm>
        </p:grpSpPr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3360" y="2400"/>
              <a:ext cx="2256" cy="528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38100" cmpd="dbl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177" name="Text Box 33"/>
            <p:cNvSpPr txBox="1">
              <a:spLocks noChangeArrowheads="1"/>
            </p:cNvSpPr>
            <p:nvPr/>
          </p:nvSpPr>
          <p:spPr bwMode="auto">
            <a:xfrm>
              <a:off x="3408" y="2408"/>
              <a:ext cx="2160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2800" b="1" dirty="0">
                  <a:solidFill>
                    <a:srgbClr val="000000"/>
                  </a:solidFill>
                  <a:latin typeface="Arial Narrow" pitchFamily="34" charset="0"/>
                </a:rPr>
                <a:t>Пословицы</a:t>
              </a: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ru-RU" sz="20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6216" name="Text Box 7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686800" y="6505575"/>
            <a:ext cx="4572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</a:rPr>
              <a:t>2</a:t>
            </a:r>
            <a:r>
              <a:rPr lang="ru-RU" sz="1600" b="1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217" name="AutoShape 7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499225"/>
            <a:ext cx="381000" cy="304800"/>
          </a:xfrm>
          <a:prstGeom prst="actionButtonForwardNext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6218" name="AutoShape 7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20000" y="6499225"/>
            <a:ext cx="381000" cy="304800"/>
          </a:xfrm>
          <a:prstGeom prst="actionButtonBackPrevious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41333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При солнце тепло, а при матери добро.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Мать кормит детей, как земля людей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 Нет лучше дружка, чем родная матушка.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Без отца - </a:t>
            </a:r>
            <a:r>
              <a:rPr lang="ru-RU" sz="2000" b="1" dirty="0" err="1"/>
              <a:t>полсироты</a:t>
            </a:r>
            <a:r>
              <a:rPr lang="ru-RU" sz="2000" b="1" dirty="0"/>
              <a:t>, а без матери - и вся сирота.</a:t>
            </a:r>
          </a:p>
        </p:txBody>
      </p:sp>
    </p:spTree>
    <p:extLst>
      <p:ext uri="{BB962C8B-B14F-4D97-AF65-F5344CB8AC3E}">
        <p14:creationId xmlns:p14="http://schemas.microsoft.com/office/powerpoint/2010/main" val="348868854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0" name="Group 12"/>
          <p:cNvGrpSpPr>
            <a:grpSpLocks/>
          </p:cNvGrpSpPr>
          <p:nvPr/>
        </p:nvGrpSpPr>
        <p:grpSpPr bwMode="auto">
          <a:xfrm>
            <a:off x="1371600" y="0"/>
            <a:ext cx="6705600" cy="6858000"/>
            <a:chOff x="1057" y="337"/>
            <a:chExt cx="3648" cy="3648"/>
          </a:xfrm>
        </p:grpSpPr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1868" y="2754"/>
              <a:ext cx="1931" cy="1231"/>
            </a:xfrm>
            <a:custGeom>
              <a:avLst/>
              <a:gdLst>
                <a:gd name="T0" fmla="*/ 0 w 1931"/>
                <a:gd name="T1" fmla="*/ 923 h 1231"/>
                <a:gd name="T2" fmla="*/ 55 w 1931"/>
                <a:gd name="T3" fmla="*/ 961 h 1231"/>
                <a:gd name="T4" fmla="*/ 112 w 1931"/>
                <a:gd name="T5" fmla="*/ 994 h 1231"/>
                <a:gd name="T6" fmla="*/ 169 w 1931"/>
                <a:gd name="T7" fmla="*/ 1025 h 1231"/>
                <a:gd name="T8" fmla="*/ 230 w 1931"/>
                <a:gd name="T9" fmla="*/ 1055 h 1231"/>
                <a:gd name="T10" fmla="*/ 288 w 1931"/>
                <a:gd name="T11" fmla="*/ 1082 h 1231"/>
                <a:gd name="T12" fmla="*/ 349 w 1931"/>
                <a:gd name="T13" fmla="*/ 1106 h 1231"/>
                <a:gd name="T14" fmla="*/ 413 w 1931"/>
                <a:gd name="T15" fmla="*/ 1130 h 1231"/>
                <a:gd name="T16" fmla="*/ 477 w 1931"/>
                <a:gd name="T17" fmla="*/ 1150 h 1231"/>
                <a:gd name="T18" fmla="*/ 541 w 1931"/>
                <a:gd name="T19" fmla="*/ 1170 h 1231"/>
                <a:gd name="T20" fmla="*/ 606 w 1931"/>
                <a:gd name="T21" fmla="*/ 1184 h 1231"/>
                <a:gd name="T22" fmla="*/ 673 w 1931"/>
                <a:gd name="T23" fmla="*/ 1201 h 1231"/>
                <a:gd name="T24" fmla="*/ 737 w 1931"/>
                <a:gd name="T25" fmla="*/ 1211 h 1231"/>
                <a:gd name="T26" fmla="*/ 805 w 1931"/>
                <a:gd name="T27" fmla="*/ 1221 h 1231"/>
                <a:gd name="T28" fmla="*/ 876 w 1931"/>
                <a:gd name="T29" fmla="*/ 1224 h 1231"/>
                <a:gd name="T30" fmla="*/ 944 w 1931"/>
                <a:gd name="T31" fmla="*/ 1231 h 1231"/>
                <a:gd name="T32" fmla="*/ 1015 w 1931"/>
                <a:gd name="T33" fmla="*/ 1231 h 1231"/>
                <a:gd name="T34" fmla="*/ 1065 w 1931"/>
                <a:gd name="T35" fmla="*/ 1231 h 1231"/>
                <a:gd name="T36" fmla="*/ 1119 w 1931"/>
                <a:gd name="T37" fmla="*/ 1228 h 1231"/>
                <a:gd name="T38" fmla="*/ 1170 w 1931"/>
                <a:gd name="T39" fmla="*/ 1224 h 1231"/>
                <a:gd name="T40" fmla="*/ 1221 w 1931"/>
                <a:gd name="T41" fmla="*/ 1217 h 1231"/>
                <a:gd name="T42" fmla="*/ 1272 w 1931"/>
                <a:gd name="T43" fmla="*/ 1211 h 1231"/>
                <a:gd name="T44" fmla="*/ 1322 w 1931"/>
                <a:gd name="T45" fmla="*/ 1204 h 1231"/>
                <a:gd name="T46" fmla="*/ 1373 w 1931"/>
                <a:gd name="T47" fmla="*/ 1194 h 1231"/>
                <a:gd name="T48" fmla="*/ 1424 w 1931"/>
                <a:gd name="T49" fmla="*/ 1184 h 1231"/>
                <a:gd name="T50" fmla="*/ 1931 w 1931"/>
                <a:gd name="T51" fmla="*/ 822 h 1231"/>
                <a:gd name="T52" fmla="*/ 1403 w 1931"/>
                <a:gd name="T53" fmla="*/ 923 h 1231"/>
                <a:gd name="T54" fmla="*/ 1846 w 1931"/>
                <a:gd name="T55" fmla="*/ 666 h 1231"/>
                <a:gd name="T56" fmla="*/ 1353 w 1931"/>
                <a:gd name="T57" fmla="*/ 788 h 1231"/>
                <a:gd name="T58" fmla="*/ 1755 w 1931"/>
                <a:gd name="T59" fmla="*/ 562 h 1231"/>
                <a:gd name="T60" fmla="*/ 1343 w 1931"/>
                <a:gd name="T61" fmla="*/ 646 h 1231"/>
                <a:gd name="T62" fmla="*/ 1691 w 1931"/>
                <a:gd name="T63" fmla="*/ 396 h 1231"/>
                <a:gd name="T64" fmla="*/ 1299 w 1931"/>
                <a:gd name="T65" fmla="*/ 470 h 1231"/>
                <a:gd name="T66" fmla="*/ 1630 w 1931"/>
                <a:gd name="T67" fmla="*/ 284 h 1231"/>
                <a:gd name="T68" fmla="*/ 1218 w 1931"/>
                <a:gd name="T69" fmla="*/ 335 h 1231"/>
                <a:gd name="T70" fmla="*/ 1549 w 1931"/>
                <a:gd name="T71" fmla="*/ 149 h 1231"/>
                <a:gd name="T72" fmla="*/ 1187 w 1931"/>
                <a:gd name="T73" fmla="*/ 190 h 1231"/>
                <a:gd name="T74" fmla="*/ 1579 w 1931"/>
                <a:gd name="T75" fmla="*/ 4 h 1231"/>
                <a:gd name="T76" fmla="*/ 1495 w 1931"/>
                <a:gd name="T77" fmla="*/ 0 h 1231"/>
                <a:gd name="T78" fmla="*/ 1444 w 1931"/>
                <a:gd name="T79" fmla="*/ 38 h 1231"/>
                <a:gd name="T80" fmla="*/ 1390 w 1931"/>
                <a:gd name="T81" fmla="*/ 71 h 1231"/>
                <a:gd name="T82" fmla="*/ 1332 w 1931"/>
                <a:gd name="T83" fmla="*/ 102 h 1231"/>
                <a:gd name="T84" fmla="*/ 1272 w 1931"/>
                <a:gd name="T85" fmla="*/ 125 h 1231"/>
                <a:gd name="T86" fmla="*/ 1211 w 1931"/>
                <a:gd name="T87" fmla="*/ 146 h 1231"/>
                <a:gd name="T88" fmla="*/ 1147 w 1931"/>
                <a:gd name="T89" fmla="*/ 163 h 1231"/>
                <a:gd name="T90" fmla="*/ 1082 w 1931"/>
                <a:gd name="T91" fmla="*/ 169 h 1231"/>
                <a:gd name="T92" fmla="*/ 1015 w 1931"/>
                <a:gd name="T93" fmla="*/ 173 h 1231"/>
                <a:gd name="T94" fmla="*/ 954 w 1931"/>
                <a:gd name="T95" fmla="*/ 169 h 1231"/>
                <a:gd name="T96" fmla="*/ 893 w 1931"/>
                <a:gd name="T97" fmla="*/ 163 h 1231"/>
                <a:gd name="T98" fmla="*/ 836 w 1931"/>
                <a:gd name="T99" fmla="*/ 152 h 1231"/>
                <a:gd name="T100" fmla="*/ 778 w 1931"/>
                <a:gd name="T101" fmla="*/ 136 h 1231"/>
                <a:gd name="T102" fmla="*/ 724 w 1931"/>
                <a:gd name="T103" fmla="*/ 115 h 1231"/>
                <a:gd name="T104" fmla="*/ 670 w 1931"/>
                <a:gd name="T105" fmla="*/ 92 h 1231"/>
                <a:gd name="T106" fmla="*/ 619 w 1931"/>
                <a:gd name="T107" fmla="*/ 65 h 1231"/>
                <a:gd name="T108" fmla="*/ 572 w 1931"/>
                <a:gd name="T109" fmla="*/ 31 h 1231"/>
                <a:gd name="T110" fmla="*/ 0 w 1931"/>
                <a:gd name="T111" fmla="*/ 923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31" h="1231">
                  <a:moveTo>
                    <a:pt x="0" y="923"/>
                  </a:moveTo>
                  <a:lnTo>
                    <a:pt x="55" y="961"/>
                  </a:lnTo>
                  <a:lnTo>
                    <a:pt x="112" y="994"/>
                  </a:lnTo>
                  <a:lnTo>
                    <a:pt x="169" y="1025"/>
                  </a:lnTo>
                  <a:lnTo>
                    <a:pt x="230" y="1055"/>
                  </a:lnTo>
                  <a:lnTo>
                    <a:pt x="288" y="1082"/>
                  </a:lnTo>
                  <a:lnTo>
                    <a:pt x="349" y="1106"/>
                  </a:lnTo>
                  <a:lnTo>
                    <a:pt x="413" y="1130"/>
                  </a:lnTo>
                  <a:lnTo>
                    <a:pt x="477" y="1150"/>
                  </a:lnTo>
                  <a:lnTo>
                    <a:pt x="541" y="1170"/>
                  </a:lnTo>
                  <a:lnTo>
                    <a:pt x="606" y="1184"/>
                  </a:lnTo>
                  <a:lnTo>
                    <a:pt x="673" y="1201"/>
                  </a:lnTo>
                  <a:lnTo>
                    <a:pt x="737" y="1211"/>
                  </a:lnTo>
                  <a:lnTo>
                    <a:pt x="805" y="1221"/>
                  </a:lnTo>
                  <a:lnTo>
                    <a:pt x="876" y="1224"/>
                  </a:lnTo>
                  <a:lnTo>
                    <a:pt x="944" y="1231"/>
                  </a:lnTo>
                  <a:lnTo>
                    <a:pt x="1015" y="1231"/>
                  </a:lnTo>
                  <a:lnTo>
                    <a:pt x="1065" y="1231"/>
                  </a:lnTo>
                  <a:lnTo>
                    <a:pt x="1119" y="1228"/>
                  </a:lnTo>
                  <a:lnTo>
                    <a:pt x="1170" y="1224"/>
                  </a:lnTo>
                  <a:lnTo>
                    <a:pt x="1221" y="1217"/>
                  </a:lnTo>
                  <a:lnTo>
                    <a:pt x="1272" y="1211"/>
                  </a:lnTo>
                  <a:lnTo>
                    <a:pt x="1322" y="1204"/>
                  </a:lnTo>
                  <a:lnTo>
                    <a:pt x="1373" y="1194"/>
                  </a:lnTo>
                  <a:lnTo>
                    <a:pt x="1424" y="1184"/>
                  </a:lnTo>
                  <a:lnTo>
                    <a:pt x="1931" y="822"/>
                  </a:lnTo>
                  <a:lnTo>
                    <a:pt x="1403" y="923"/>
                  </a:lnTo>
                  <a:lnTo>
                    <a:pt x="1846" y="666"/>
                  </a:lnTo>
                  <a:lnTo>
                    <a:pt x="1353" y="788"/>
                  </a:lnTo>
                  <a:lnTo>
                    <a:pt x="1755" y="562"/>
                  </a:lnTo>
                  <a:lnTo>
                    <a:pt x="1343" y="646"/>
                  </a:lnTo>
                  <a:lnTo>
                    <a:pt x="1691" y="396"/>
                  </a:lnTo>
                  <a:lnTo>
                    <a:pt x="1299" y="470"/>
                  </a:lnTo>
                  <a:lnTo>
                    <a:pt x="1630" y="284"/>
                  </a:lnTo>
                  <a:lnTo>
                    <a:pt x="1218" y="335"/>
                  </a:lnTo>
                  <a:lnTo>
                    <a:pt x="1549" y="149"/>
                  </a:lnTo>
                  <a:lnTo>
                    <a:pt x="1187" y="190"/>
                  </a:lnTo>
                  <a:lnTo>
                    <a:pt x="1579" y="4"/>
                  </a:lnTo>
                  <a:lnTo>
                    <a:pt x="1495" y="0"/>
                  </a:lnTo>
                  <a:lnTo>
                    <a:pt x="1444" y="38"/>
                  </a:lnTo>
                  <a:lnTo>
                    <a:pt x="1390" y="71"/>
                  </a:lnTo>
                  <a:lnTo>
                    <a:pt x="1332" y="102"/>
                  </a:lnTo>
                  <a:lnTo>
                    <a:pt x="1272" y="125"/>
                  </a:lnTo>
                  <a:lnTo>
                    <a:pt x="1211" y="146"/>
                  </a:lnTo>
                  <a:lnTo>
                    <a:pt x="1147" y="163"/>
                  </a:lnTo>
                  <a:lnTo>
                    <a:pt x="1082" y="169"/>
                  </a:lnTo>
                  <a:lnTo>
                    <a:pt x="1015" y="173"/>
                  </a:lnTo>
                  <a:lnTo>
                    <a:pt x="954" y="169"/>
                  </a:lnTo>
                  <a:lnTo>
                    <a:pt x="893" y="163"/>
                  </a:lnTo>
                  <a:lnTo>
                    <a:pt x="836" y="152"/>
                  </a:lnTo>
                  <a:lnTo>
                    <a:pt x="778" y="136"/>
                  </a:lnTo>
                  <a:lnTo>
                    <a:pt x="724" y="115"/>
                  </a:lnTo>
                  <a:lnTo>
                    <a:pt x="670" y="92"/>
                  </a:lnTo>
                  <a:lnTo>
                    <a:pt x="619" y="65"/>
                  </a:lnTo>
                  <a:lnTo>
                    <a:pt x="572" y="31"/>
                  </a:lnTo>
                  <a:lnTo>
                    <a:pt x="0" y="92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1CDE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1057" y="905"/>
              <a:ext cx="1278" cy="1927"/>
            </a:xfrm>
            <a:custGeom>
              <a:avLst/>
              <a:gdLst>
                <a:gd name="T0" fmla="*/ 504 w 1278"/>
                <a:gd name="T1" fmla="*/ 0 h 1927"/>
                <a:gd name="T2" fmla="*/ 392 w 1278"/>
                <a:gd name="T3" fmla="*/ 128 h 1927"/>
                <a:gd name="T4" fmla="*/ 294 w 1278"/>
                <a:gd name="T5" fmla="*/ 264 h 1927"/>
                <a:gd name="T6" fmla="*/ 206 w 1278"/>
                <a:gd name="T7" fmla="*/ 412 h 1927"/>
                <a:gd name="T8" fmla="*/ 135 w 1278"/>
                <a:gd name="T9" fmla="*/ 568 h 1927"/>
                <a:gd name="T10" fmla="*/ 78 w 1278"/>
                <a:gd name="T11" fmla="*/ 730 h 1927"/>
                <a:gd name="T12" fmla="*/ 34 w 1278"/>
                <a:gd name="T13" fmla="*/ 903 h 1927"/>
                <a:gd name="T14" fmla="*/ 10 w 1278"/>
                <a:gd name="T15" fmla="*/ 1079 h 1927"/>
                <a:gd name="T16" fmla="*/ 0 w 1278"/>
                <a:gd name="T17" fmla="*/ 1258 h 1927"/>
                <a:gd name="T18" fmla="*/ 3 w 1278"/>
                <a:gd name="T19" fmla="*/ 1346 h 1927"/>
                <a:gd name="T20" fmla="*/ 7 w 1278"/>
                <a:gd name="T21" fmla="*/ 1430 h 1927"/>
                <a:gd name="T22" fmla="*/ 17 w 1278"/>
                <a:gd name="T23" fmla="*/ 1518 h 1927"/>
                <a:gd name="T24" fmla="*/ 34 w 1278"/>
                <a:gd name="T25" fmla="*/ 1603 h 1927"/>
                <a:gd name="T26" fmla="*/ 51 w 1278"/>
                <a:gd name="T27" fmla="*/ 1684 h 1927"/>
                <a:gd name="T28" fmla="*/ 74 w 1278"/>
                <a:gd name="T29" fmla="*/ 1768 h 1927"/>
                <a:gd name="T30" fmla="*/ 98 w 1278"/>
                <a:gd name="T31" fmla="*/ 1849 h 1927"/>
                <a:gd name="T32" fmla="*/ 128 w 1278"/>
                <a:gd name="T33" fmla="*/ 1927 h 1927"/>
                <a:gd name="T34" fmla="*/ 1102 w 1278"/>
                <a:gd name="T35" fmla="*/ 1508 h 1927"/>
                <a:gd name="T36" fmla="*/ 1085 w 1278"/>
                <a:gd name="T37" fmla="*/ 1450 h 1927"/>
                <a:gd name="T38" fmla="*/ 1072 w 1278"/>
                <a:gd name="T39" fmla="*/ 1386 h 1927"/>
                <a:gd name="T40" fmla="*/ 1062 w 1278"/>
                <a:gd name="T41" fmla="*/ 1322 h 1927"/>
                <a:gd name="T42" fmla="*/ 1058 w 1278"/>
                <a:gd name="T43" fmla="*/ 1258 h 1927"/>
                <a:gd name="T44" fmla="*/ 1062 w 1278"/>
                <a:gd name="T45" fmla="*/ 1180 h 1927"/>
                <a:gd name="T46" fmla="*/ 1075 w 1278"/>
                <a:gd name="T47" fmla="*/ 1106 h 1927"/>
                <a:gd name="T48" fmla="*/ 1092 w 1278"/>
                <a:gd name="T49" fmla="*/ 1031 h 1927"/>
                <a:gd name="T50" fmla="*/ 1119 w 1278"/>
                <a:gd name="T51" fmla="*/ 964 h 1927"/>
                <a:gd name="T52" fmla="*/ 1150 w 1278"/>
                <a:gd name="T53" fmla="*/ 896 h 1927"/>
                <a:gd name="T54" fmla="*/ 1187 w 1278"/>
                <a:gd name="T55" fmla="*/ 832 h 1927"/>
                <a:gd name="T56" fmla="*/ 1231 w 1278"/>
                <a:gd name="T57" fmla="*/ 774 h 1927"/>
                <a:gd name="T58" fmla="*/ 1278 w 1278"/>
                <a:gd name="T59" fmla="*/ 720 h 1927"/>
                <a:gd name="T60" fmla="*/ 504 w 1278"/>
                <a:gd name="T61" fmla="*/ 0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78" h="1927">
                  <a:moveTo>
                    <a:pt x="504" y="0"/>
                  </a:moveTo>
                  <a:lnTo>
                    <a:pt x="392" y="128"/>
                  </a:lnTo>
                  <a:lnTo>
                    <a:pt x="294" y="264"/>
                  </a:lnTo>
                  <a:lnTo>
                    <a:pt x="206" y="412"/>
                  </a:lnTo>
                  <a:lnTo>
                    <a:pt x="135" y="568"/>
                  </a:lnTo>
                  <a:lnTo>
                    <a:pt x="78" y="730"/>
                  </a:lnTo>
                  <a:lnTo>
                    <a:pt x="34" y="903"/>
                  </a:lnTo>
                  <a:lnTo>
                    <a:pt x="10" y="1079"/>
                  </a:lnTo>
                  <a:lnTo>
                    <a:pt x="0" y="1258"/>
                  </a:lnTo>
                  <a:lnTo>
                    <a:pt x="3" y="1346"/>
                  </a:lnTo>
                  <a:lnTo>
                    <a:pt x="7" y="1430"/>
                  </a:lnTo>
                  <a:lnTo>
                    <a:pt x="17" y="1518"/>
                  </a:lnTo>
                  <a:lnTo>
                    <a:pt x="34" y="1603"/>
                  </a:lnTo>
                  <a:lnTo>
                    <a:pt x="51" y="1684"/>
                  </a:lnTo>
                  <a:lnTo>
                    <a:pt x="74" y="1768"/>
                  </a:lnTo>
                  <a:lnTo>
                    <a:pt x="98" y="1849"/>
                  </a:lnTo>
                  <a:lnTo>
                    <a:pt x="128" y="1927"/>
                  </a:lnTo>
                  <a:lnTo>
                    <a:pt x="1102" y="1508"/>
                  </a:lnTo>
                  <a:lnTo>
                    <a:pt x="1085" y="1450"/>
                  </a:lnTo>
                  <a:lnTo>
                    <a:pt x="1072" y="1386"/>
                  </a:lnTo>
                  <a:lnTo>
                    <a:pt x="1062" y="1322"/>
                  </a:lnTo>
                  <a:lnTo>
                    <a:pt x="1058" y="1258"/>
                  </a:lnTo>
                  <a:lnTo>
                    <a:pt x="1062" y="1180"/>
                  </a:lnTo>
                  <a:lnTo>
                    <a:pt x="1075" y="1106"/>
                  </a:lnTo>
                  <a:lnTo>
                    <a:pt x="1092" y="1031"/>
                  </a:lnTo>
                  <a:lnTo>
                    <a:pt x="1119" y="964"/>
                  </a:lnTo>
                  <a:lnTo>
                    <a:pt x="1150" y="896"/>
                  </a:lnTo>
                  <a:lnTo>
                    <a:pt x="1187" y="832"/>
                  </a:lnTo>
                  <a:lnTo>
                    <a:pt x="1231" y="774"/>
                  </a:lnTo>
                  <a:lnTo>
                    <a:pt x="1278" y="72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115" y="1395"/>
              <a:ext cx="1532" cy="1532"/>
            </a:xfrm>
            <a:custGeom>
              <a:avLst/>
              <a:gdLst>
                <a:gd name="T0" fmla="*/ 68 w 1532"/>
                <a:gd name="T1" fmla="*/ 1075 h 1532"/>
                <a:gd name="T2" fmla="*/ 122 w 1532"/>
                <a:gd name="T3" fmla="*/ 1180 h 1532"/>
                <a:gd name="T4" fmla="*/ 193 w 1532"/>
                <a:gd name="T5" fmla="*/ 1275 h 1532"/>
                <a:gd name="T6" fmla="*/ 277 w 1532"/>
                <a:gd name="T7" fmla="*/ 1356 h 1532"/>
                <a:gd name="T8" fmla="*/ 372 w 1532"/>
                <a:gd name="T9" fmla="*/ 1424 h 1532"/>
                <a:gd name="T10" fmla="*/ 477 w 1532"/>
                <a:gd name="T11" fmla="*/ 1474 h 1532"/>
                <a:gd name="T12" fmla="*/ 589 w 1532"/>
                <a:gd name="T13" fmla="*/ 1511 h 1532"/>
                <a:gd name="T14" fmla="*/ 707 w 1532"/>
                <a:gd name="T15" fmla="*/ 1528 h 1532"/>
                <a:gd name="T16" fmla="*/ 835 w 1532"/>
                <a:gd name="T17" fmla="*/ 1528 h 1532"/>
                <a:gd name="T18" fmla="*/ 964 w 1532"/>
                <a:gd name="T19" fmla="*/ 1505 h 1532"/>
                <a:gd name="T20" fmla="*/ 1085 w 1532"/>
                <a:gd name="T21" fmla="*/ 1461 h 1532"/>
                <a:gd name="T22" fmla="*/ 1197 w 1532"/>
                <a:gd name="T23" fmla="*/ 1397 h 1532"/>
                <a:gd name="T24" fmla="*/ 1309 w 1532"/>
                <a:gd name="T25" fmla="*/ 1305 h 1532"/>
                <a:gd name="T26" fmla="*/ 1413 w 1532"/>
                <a:gd name="T27" fmla="*/ 1173 h 1532"/>
                <a:gd name="T28" fmla="*/ 1488 w 1532"/>
                <a:gd name="T29" fmla="*/ 1021 h 1532"/>
                <a:gd name="T30" fmla="*/ 1525 w 1532"/>
                <a:gd name="T31" fmla="*/ 856 h 1532"/>
                <a:gd name="T32" fmla="*/ 1528 w 1532"/>
                <a:gd name="T33" fmla="*/ 690 h 1532"/>
                <a:gd name="T34" fmla="*/ 1498 w 1532"/>
                <a:gd name="T35" fmla="*/ 541 h 1532"/>
                <a:gd name="T36" fmla="*/ 1440 w 1532"/>
                <a:gd name="T37" fmla="*/ 403 h 1532"/>
                <a:gd name="T38" fmla="*/ 1356 w 1532"/>
                <a:gd name="T39" fmla="*/ 281 h 1532"/>
                <a:gd name="T40" fmla="*/ 1251 w 1532"/>
                <a:gd name="T41" fmla="*/ 176 h 1532"/>
                <a:gd name="T42" fmla="*/ 1129 w 1532"/>
                <a:gd name="T43" fmla="*/ 92 h 1532"/>
                <a:gd name="T44" fmla="*/ 994 w 1532"/>
                <a:gd name="T45" fmla="*/ 34 h 1532"/>
                <a:gd name="T46" fmla="*/ 845 w 1532"/>
                <a:gd name="T47" fmla="*/ 4 h 1532"/>
                <a:gd name="T48" fmla="*/ 727 w 1532"/>
                <a:gd name="T49" fmla="*/ 0 h 1532"/>
                <a:gd name="T50" fmla="*/ 649 w 1532"/>
                <a:gd name="T51" fmla="*/ 10 h 1532"/>
                <a:gd name="T52" fmla="*/ 572 w 1532"/>
                <a:gd name="T53" fmla="*/ 24 h 1532"/>
                <a:gd name="T54" fmla="*/ 501 w 1532"/>
                <a:gd name="T55" fmla="*/ 48 h 1532"/>
                <a:gd name="T56" fmla="*/ 430 w 1532"/>
                <a:gd name="T57" fmla="*/ 78 h 1532"/>
                <a:gd name="T58" fmla="*/ 365 w 1532"/>
                <a:gd name="T59" fmla="*/ 115 h 1532"/>
                <a:gd name="T60" fmla="*/ 305 w 1532"/>
                <a:gd name="T61" fmla="*/ 156 h 1532"/>
                <a:gd name="T62" fmla="*/ 247 w 1532"/>
                <a:gd name="T63" fmla="*/ 203 h 1532"/>
                <a:gd name="T64" fmla="*/ 173 w 1532"/>
                <a:gd name="T65" fmla="*/ 284 h 1532"/>
                <a:gd name="T66" fmla="*/ 92 w 1532"/>
                <a:gd name="T67" fmla="*/ 406 h 1532"/>
                <a:gd name="T68" fmla="*/ 34 w 1532"/>
                <a:gd name="T69" fmla="*/ 541 h 1532"/>
                <a:gd name="T70" fmla="*/ 4 w 1532"/>
                <a:gd name="T71" fmla="*/ 690 h 1532"/>
                <a:gd name="T72" fmla="*/ 4 w 1532"/>
                <a:gd name="T73" fmla="*/ 832 h 1532"/>
                <a:gd name="T74" fmla="*/ 27 w 1532"/>
                <a:gd name="T75" fmla="*/ 96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2" h="1532">
                  <a:moveTo>
                    <a:pt x="44" y="1018"/>
                  </a:moveTo>
                  <a:lnTo>
                    <a:pt x="68" y="1075"/>
                  </a:lnTo>
                  <a:lnTo>
                    <a:pt x="92" y="1129"/>
                  </a:lnTo>
                  <a:lnTo>
                    <a:pt x="122" y="1180"/>
                  </a:lnTo>
                  <a:lnTo>
                    <a:pt x="156" y="1227"/>
                  </a:lnTo>
                  <a:lnTo>
                    <a:pt x="193" y="1275"/>
                  </a:lnTo>
                  <a:lnTo>
                    <a:pt x="234" y="1315"/>
                  </a:lnTo>
                  <a:lnTo>
                    <a:pt x="277" y="1356"/>
                  </a:lnTo>
                  <a:lnTo>
                    <a:pt x="325" y="1390"/>
                  </a:lnTo>
                  <a:lnTo>
                    <a:pt x="372" y="1424"/>
                  </a:lnTo>
                  <a:lnTo>
                    <a:pt x="423" y="1451"/>
                  </a:lnTo>
                  <a:lnTo>
                    <a:pt x="477" y="1474"/>
                  </a:lnTo>
                  <a:lnTo>
                    <a:pt x="531" y="1495"/>
                  </a:lnTo>
                  <a:lnTo>
                    <a:pt x="589" y="1511"/>
                  </a:lnTo>
                  <a:lnTo>
                    <a:pt x="646" y="1522"/>
                  </a:lnTo>
                  <a:lnTo>
                    <a:pt x="707" y="1528"/>
                  </a:lnTo>
                  <a:lnTo>
                    <a:pt x="768" y="1532"/>
                  </a:lnTo>
                  <a:lnTo>
                    <a:pt x="835" y="1528"/>
                  </a:lnTo>
                  <a:lnTo>
                    <a:pt x="900" y="1522"/>
                  </a:lnTo>
                  <a:lnTo>
                    <a:pt x="964" y="1505"/>
                  </a:lnTo>
                  <a:lnTo>
                    <a:pt x="1025" y="1484"/>
                  </a:lnTo>
                  <a:lnTo>
                    <a:pt x="1085" y="1461"/>
                  </a:lnTo>
                  <a:lnTo>
                    <a:pt x="1143" y="1430"/>
                  </a:lnTo>
                  <a:lnTo>
                    <a:pt x="1197" y="1397"/>
                  </a:lnTo>
                  <a:lnTo>
                    <a:pt x="1248" y="1359"/>
                  </a:lnTo>
                  <a:lnTo>
                    <a:pt x="1309" y="1305"/>
                  </a:lnTo>
                  <a:lnTo>
                    <a:pt x="1366" y="1241"/>
                  </a:lnTo>
                  <a:lnTo>
                    <a:pt x="1413" y="1173"/>
                  </a:lnTo>
                  <a:lnTo>
                    <a:pt x="1454" y="1099"/>
                  </a:lnTo>
                  <a:lnTo>
                    <a:pt x="1488" y="1021"/>
                  </a:lnTo>
                  <a:lnTo>
                    <a:pt x="1511" y="940"/>
                  </a:lnTo>
                  <a:lnTo>
                    <a:pt x="1525" y="856"/>
                  </a:lnTo>
                  <a:lnTo>
                    <a:pt x="1532" y="768"/>
                  </a:lnTo>
                  <a:lnTo>
                    <a:pt x="1528" y="690"/>
                  </a:lnTo>
                  <a:lnTo>
                    <a:pt x="1515" y="612"/>
                  </a:lnTo>
                  <a:lnTo>
                    <a:pt x="1498" y="541"/>
                  </a:lnTo>
                  <a:lnTo>
                    <a:pt x="1471" y="470"/>
                  </a:lnTo>
                  <a:lnTo>
                    <a:pt x="1440" y="403"/>
                  </a:lnTo>
                  <a:lnTo>
                    <a:pt x="1400" y="338"/>
                  </a:lnTo>
                  <a:lnTo>
                    <a:pt x="1356" y="281"/>
                  </a:lnTo>
                  <a:lnTo>
                    <a:pt x="1309" y="227"/>
                  </a:lnTo>
                  <a:lnTo>
                    <a:pt x="1251" y="176"/>
                  </a:lnTo>
                  <a:lnTo>
                    <a:pt x="1194" y="132"/>
                  </a:lnTo>
                  <a:lnTo>
                    <a:pt x="1129" y="92"/>
                  </a:lnTo>
                  <a:lnTo>
                    <a:pt x="1065" y="61"/>
                  </a:lnTo>
                  <a:lnTo>
                    <a:pt x="994" y="34"/>
                  </a:lnTo>
                  <a:lnTo>
                    <a:pt x="920" y="17"/>
                  </a:lnTo>
                  <a:lnTo>
                    <a:pt x="845" y="4"/>
                  </a:lnTo>
                  <a:lnTo>
                    <a:pt x="768" y="0"/>
                  </a:lnTo>
                  <a:lnTo>
                    <a:pt x="727" y="0"/>
                  </a:lnTo>
                  <a:lnTo>
                    <a:pt x="687" y="4"/>
                  </a:lnTo>
                  <a:lnTo>
                    <a:pt x="649" y="10"/>
                  </a:lnTo>
                  <a:lnTo>
                    <a:pt x="609" y="17"/>
                  </a:lnTo>
                  <a:lnTo>
                    <a:pt x="572" y="24"/>
                  </a:lnTo>
                  <a:lnTo>
                    <a:pt x="534" y="34"/>
                  </a:lnTo>
                  <a:lnTo>
                    <a:pt x="501" y="48"/>
                  </a:lnTo>
                  <a:lnTo>
                    <a:pt x="463" y="61"/>
                  </a:lnTo>
                  <a:lnTo>
                    <a:pt x="430" y="78"/>
                  </a:lnTo>
                  <a:lnTo>
                    <a:pt x="396" y="95"/>
                  </a:lnTo>
                  <a:lnTo>
                    <a:pt x="365" y="115"/>
                  </a:lnTo>
                  <a:lnTo>
                    <a:pt x="335" y="135"/>
                  </a:lnTo>
                  <a:lnTo>
                    <a:pt x="305" y="156"/>
                  </a:lnTo>
                  <a:lnTo>
                    <a:pt x="274" y="179"/>
                  </a:lnTo>
                  <a:lnTo>
                    <a:pt x="247" y="203"/>
                  </a:lnTo>
                  <a:lnTo>
                    <a:pt x="220" y="230"/>
                  </a:lnTo>
                  <a:lnTo>
                    <a:pt x="173" y="284"/>
                  </a:lnTo>
                  <a:lnTo>
                    <a:pt x="129" y="342"/>
                  </a:lnTo>
                  <a:lnTo>
                    <a:pt x="92" y="406"/>
                  </a:lnTo>
                  <a:lnTo>
                    <a:pt x="61" y="474"/>
                  </a:lnTo>
                  <a:lnTo>
                    <a:pt x="34" y="541"/>
                  </a:lnTo>
                  <a:lnTo>
                    <a:pt x="17" y="616"/>
                  </a:lnTo>
                  <a:lnTo>
                    <a:pt x="4" y="690"/>
                  </a:lnTo>
                  <a:lnTo>
                    <a:pt x="0" y="768"/>
                  </a:lnTo>
                  <a:lnTo>
                    <a:pt x="4" y="832"/>
                  </a:lnTo>
                  <a:lnTo>
                    <a:pt x="14" y="896"/>
                  </a:lnTo>
                  <a:lnTo>
                    <a:pt x="27" y="960"/>
                  </a:lnTo>
                  <a:lnTo>
                    <a:pt x="44" y="1018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561" y="337"/>
              <a:ext cx="3124" cy="2069"/>
            </a:xfrm>
            <a:custGeom>
              <a:avLst/>
              <a:gdLst>
                <a:gd name="T0" fmla="*/ 3093 w 3124"/>
                <a:gd name="T1" fmla="*/ 1406 h 2069"/>
                <a:gd name="T2" fmla="*/ 2988 w 3124"/>
                <a:gd name="T3" fmla="*/ 1095 h 2069"/>
                <a:gd name="T4" fmla="*/ 2836 w 3124"/>
                <a:gd name="T5" fmla="*/ 811 h 2069"/>
                <a:gd name="T6" fmla="*/ 2633 w 3124"/>
                <a:gd name="T7" fmla="*/ 561 h 2069"/>
                <a:gd name="T8" fmla="*/ 2393 w 3124"/>
                <a:gd name="T9" fmla="*/ 352 h 2069"/>
                <a:gd name="T10" fmla="*/ 2120 w 3124"/>
                <a:gd name="T11" fmla="*/ 186 h 2069"/>
                <a:gd name="T12" fmla="*/ 1819 w 3124"/>
                <a:gd name="T13" fmla="*/ 68 h 2069"/>
                <a:gd name="T14" fmla="*/ 1491 w 3124"/>
                <a:gd name="T15" fmla="*/ 7 h 2069"/>
                <a:gd name="T16" fmla="*/ 1224 w 3124"/>
                <a:gd name="T17" fmla="*/ 3 h 2069"/>
                <a:gd name="T18" fmla="*/ 1034 w 3124"/>
                <a:gd name="T19" fmla="*/ 24 h 2069"/>
                <a:gd name="T20" fmla="*/ 852 w 3124"/>
                <a:gd name="T21" fmla="*/ 61 h 2069"/>
                <a:gd name="T22" fmla="*/ 676 w 3124"/>
                <a:gd name="T23" fmla="*/ 118 h 2069"/>
                <a:gd name="T24" fmla="*/ 507 w 3124"/>
                <a:gd name="T25" fmla="*/ 189 h 2069"/>
                <a:gd name="T26" fmla="*/ 348 w 3124"/>
                <a:gd name="T27" fmla="*/ 281 h 2069"/>
                <a:gd name="T28" fmla="*/ 199 w 3124"/>
                <a:gd name="T29" fmla="*/ 385 h 2069"/>
                <a:gd name="T30" fmla="*/ 64 w 3124"/>
                <a:gd name="T31" fmla="*/ 504 h 2069"/>
                <a:gd name="T32" fmla="*/ 774 w 3124"/>
                <a:gd name="T33" fmla="*/ 1288 h 2069"/>
                <a:gd name="T34" fmla="*/ 828 w 3124"/>
                <a:gd name="T35" fmla="*/ 1237 h 2069"/>
                <a:gd name="T36" fmla="*/ 889 w 3124"/>
                <a:gd name="T37" fmla="*/ 1193 h 2069"/>
                <a:gd name="T38" fmla="*/ 950 w 3124"/>
                <a:gd name="T39" fmla="*/ 1153 h 2069"/>
                <a:gd name="T40" fmla="*/ 1017 w 3124"/>
                <a:gd name="T41" fmla="*/ 1119 h 2069"/>
                <a:gd name="T42" fmla="*/ 1088 w 3124"/>
                <a:gd name="T43" fmla="*/ 1092 h 2069"/>
                <a:gd name="T44" fmla="*/ 1163 w 3124"/>
                <a:gd name="T45" fmla="*/ 1075 h 2069"/>
                <a:gd name="T46" fmla="*/ 1241 w 3124"/>
                <a:gd name="T47" fmla="*/ 1062 h 2069"/>
                <a:gd name="T48" fmla="*/ 1322 w 3124"/>
                <a:gd name="T49" fmla="*/ 1058 h 2069"/>
                <a:gd name="T50" fmla="*/ 1474 w 3124"/>
                <a:gd name="T51" fmla="*/ 1075 h 2069"/>
                <a:gd name="T52" fmla="*/ 1619 w 3124"/>
                <a:gd name="T53" fmla="*/ 1119 h 2069"/>
                <a:gd name="T54" fmla="*/ 1748 w 3124"/>
                <a:gd name="T55" fmla="*/ 1190 h 2069"/>
                <a:gd name="T56" fmla="*/ 1863 w 3124"/>
                <a:gd name="T57" fmla="*/ 1285 h 2069"/>
                <a:gd name="T58" fmla="*/ 1954 w 3124"/>
                <a:gd name="T59" fmla="*/ 1396 h 2069"/>
                <a:gd name="T60" fmla="*/ 2025 w 3124"/>
                <a:gd name="T61" fmla="*/ 1528 h 2069"/>
                <a:gd name="T62" fmla="*/ 2069 w 3124"/>
                <a:gd name="T63" fmla="*/ 1670 h 2069"/>
                <a:gd name="T64" fmla="*/ 2086 w 3124"/>
                <a:gd name="T65" fmla="*/ 1826 h 2069"/>
                <a:gd name="T66" fmla="*/ 2174 w 3124"/>
                <a:gd name="T67" fmla="*/ 1846 h 2069"/>
                <a:gd name="T68" fmla="*/ 2339 w 3124"/>
                <a:gd name="T69" fmla="*/ 1826 h 2069"/>
                <a:gd name="T70" fmla="*/ 2485 w 3124"/>
                <a:gd name="T71" fmla="*/ 1805 h 2069"/>
                <a:gd name="T72" fmla="*/ 2640 w 3124"/>
                <a:gd name="T73" fmla="*/ 1795 h 2069"/>
                <a:gd name="T74" fmla="*/ 2796 w 3124"/>
                <a:gd name="T75" fmla="*/ 1745 h 2069"/>
                <a:gd name="T76" fmla="*/ 2968 w 3124"/>
                <a:gd name="T77" fmla="*/ 1701 h 2069"/>
                <a:gd name="T78" fmla="*/ 3124 w 3124"/>
                <a:gd name="T79" fmla="*/ 1569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24" h="2069">
                  <a:moveTo>
                    <a:pt x="3124" y="1569"/>
                  </a:moveTo>
                  <a:lnTo>
                    <a:pt x="3093" y="1406"/>
                  </a:lnTo>
                  <a:lnTo>
                    <a:pt x="3049" y="1248"/>
                  </a:lnTo>
                  <a:lnTo>
                    <a:pt x="2988" y="1095"/>
                  </a:lnTo>
                  <a:lnTo>
                    <a:pt x="2917" y="950"/>
                  </a:lnTo>
                  <a:lnTo>
                    <a:pt x="2836" y="811"/>
                  </a:lnTo>
                  <a:lnTo>
                    <a:pt x="2742" y="683"/>
                  </a:lnTo>
                  <a:lnTo>
                    <a:pt x="2633" y="561"/>
                  </a:lnTo>
                  <a:lnTo>
                    <a:pt x="2519" y="453"/>
                  </a:lnTo>
                  <a:lnTo>
                    <a:pt x="2393" y="352"/>
                  </a:lnTo>
                  <a:lnTo>
                    <a:pt x="2262" y="264"/>
                  </a:lnTo>
                  <a:lnTo>
                    <a:pt x="2120" y="186"/>
                  </a:lnTo>
                  <a:lnTo>
                    <a:pt x="1971" y="122"/>
                  </a:lnTo>
                  <a:lnTo>
                    <a:pt x="1819" y="68"/>
                  </a:lnTo>
                  <a:lnTo>
                    <a:pt x="1656" y="30"/>
                  </a:lnTo>
                  <a:lnTo>
                    <a:pt x="1491" y="7"/>
                  </a:lnTo>
                  <a:lnTo>
                    <a:pt x="1322" y="0"/>
                  </a:lnTo>
                  <a:lnTo>
                    <a:pt x="1224" y="3"/>
                  </a:lnTo>
                  <a:lnTo>
                    <a:pt x="1129" y="10"/>
                  </a:lnTo>
                  <a:lnTo>
                    <a:pt x="1034" y="24"/>
                  </a:lnTo>
                  <a:lnTo>
                    <a:pt x="943" y="41"/>
                  </a:lnTo>
                  <a:lnTo>
                    <a:pt x="852" y="61"/>
                  </a:lnTo>
                  <a:lnTo>
                    <a:pt x="760" y="88"/>
                  </a:lnTo>
                  <a:lnTo>
                    <a:pt x="676" y="118"/>
                  </a:lnTo>
                  <a:lnTo>
                    <a:pt x="591" y="152"/>
                  </a:lnTo>
                  <a:lnTo>
                    <a:pt x="507" y="189"/>
                  </a:lnTo>
                  <a:lnTo>
                    <a:pt x="426" y="233"/>
                  </a:lnTo>
                  <a:lnTo>
                    <a:pt x="348" y="281"/>
                  </a:lnTo>
                  <a:lnTo>
                    <a:pt x="274" y="331"/>
                  </a:lnTo>
                  <a:lnTo>
                    <a:pt x="199" y="385"/>
                  </a:lnTo>
                  <a:lnTo>
                    <a:pt x="132" y="443"/>
                  </a:lnTo>
                  <a:lnTo>
                    <a:pt x="64" y="504"/>
                  </a:lnTo>
                  <a:lnTo>
                    <a:pt x="0" y="568"/>
                  </a:lnTo>
                  <a:lnTo>
                    <a:pt x="774" y="1288"/>
                  </a:lnTo>
                  <a:lnTo>
                    <a:pt x="801" y="1261"/>
                  </a:lnTo>
                  <a:lnTo>
                    <a:pt x="828" y="1237"/>
                  </a:lnTo>
                  <a:lnTo>
                    <a:pt x="859" y="1214"/>
                  </a:lnTo>
                  <a:lnTo>
                    <a:pt x="889" y="1193"/>
                  </a:lnTo>
                  <a:lnTo>
                    <a:pt x="919" y="1173"/>
                  </a:lnTo>
                  <a:lnTo>
                    <a:pt x="950" y="1153"/>
                  </a:lnTo>
                  <a:lnTo>
                    <a:pt x="984" y="1136"/>
                  </a:lnTo>
                  <a:lnTo>
                    <a:pt x="1017" y="1119"/>
                  </a:lnTo>
                  <a:lnTo>
                    <a:pt x="1055" y="1106"/>
                  </a:lnTo>
                  <a:lnTo>
                    <a:pt x="1088" y="1092"/>
                  </a:lnTo>
                  <a:lnTo>
                    <a:pt x="1126" y="1082"/>
                  </a:lnTo>
                  <a:lnTo>
                    <a:pt x="1163" y="1075"/>
                  </a:lnTo>
                  <a:lnTo>
                    <a:pt x="1203" y="1068"/>
                  </a:lnTo>
                  <a:lnTo>
                    <a:pt x="1241" y="1062"/>
                  </a:lnTo>
                  <a:lnTo>
                    <a:pt x="1281" y="1058"/>
                  </a:lnTo>
                  <a:lnTo>
                    <a:pt x="1322" y="1058"/>
                  </a:lnTo>
                  <a:lnTo>
                    <a:pt x="1399" y="1062"/>
                  </a:lnTo>
                  <a:lnTo>
                    <a:pt x="1474" y="1075"/>
                  </a:lnTo>
                  <a:lnTo>
                    <a:pt x="1548" y="1092"/>
                  </a:lnTo>
                  <a:lnTo>
                    <a:pt x="1619" y="1119"/>
                  </a:lnTo>
                  <a:lnTo>
                    <a:pt x="1683" y="1150"/>
                  </a:lnTo>
                  <a:lnTo>
                    <a:pt x="1748" y="1190"/>
                  </a:lnTo>
                  <a:lnTo>
                    <a:pt x="1805" y="1234"/>
                  </a:lnTo>
                  <a:lnTo>
                    <a:pt x="1863" y="1285"/>
                  </a:lnTo>
                  <a:lnTo>
                    <a:pt x="1910" y="1339"/>
                  </a:lnTo>
                  <a:lnTo>
                    <a:pt x="1954" y="1396"/>
                  </a:lnTo>
                  <a:lnTo>
                    <a:pt x="1994" y="1461"/>
                  </a:lnTo>
                  <a:lnTo>
                    <a:pt x="2025" y="1528"/>
                  </a:lnTo>
                  <a:lnTo>
                    <a:pt x="2052" y="1599"/>
                  </a:lnTo>
                  <a:lnTo>
                    <a:pt x="2069" y="1670"/>
                  </a:lnTo>
                  <a:lnTo>
                    <a:pt x="2082" y="1748"/>
                  </a:lnTo>
                  <a:lnTo>
                    <a:pt x="2086" y="1826"/>
                  </a:lnTo>
                  <a:lnTo>
                    <a:pt x="2072" y="2059"/>
                  </a:lnTo>
                  <a:lnTo>
                    <a:pt x="2174" y="1846"/>
                  </a:lnTo>
                  <a:lnTo>
                    <a:pt x="2248" y="2059"/>
                  </a:lnTo>
                  <a:lnTo>
                    <a:pt x="2339" y="1826"/>
                  </a:lnTo>
                  <a:lnTo>
                    <a:pt x="2390" y="2052"/>
                  </a:lnTo>
                  <a:lnTo>
                    <a:pt x="2485" y="1805"/>
                  </a:lnTo>
                  <a:lnTo>
                    <a:pt x="2505" y="2052"/>
                  </a:lnTo>
                  <a:lnTo>
                    <a:pt x="2640" y="1795"/>
                  </a:lnTo>
                  <a:lnTo>
                    <a:pt x="2671" y="2052"/>
                  </a:lnTo>
                  <a:lnTo>
                    <a:pt x="2796" y="1745"/>
                  </a:lnTo>
                  <a:lnTo>
                    <a:pt x="2857" y="2032"/>
                  </a:lnTo>
                  <a:lnTo>
                    <a:pt x="2968" y="1701"/>
                  </a:lnTo>
                  <a:lnTo>
                    <a:pt x="3002" y="2069"/>
                  </a:lnTo>
                  <a:lnTo>
                    <a:pt x="3124" y="156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66FF66"/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185" y="2413"/>
              <a:ext cx="1255" cy="1264"/>
            </a:xfrm>
            <a:custGeom>
              <a:avLst/>
              <a:gdLst>
                <a:gd name="T0" fmla="*/ 683 w 1255"/>
                <a:gd name="T1" fmla="*/ 1264 h 1264"/>
                <a:gd name="T2" fmla="*/ 626 w 1255"/>
                <a:gd name="T3" fmla="*/ 1224 h 1264"/>
                <a:gd name="T4" fmla="*/ 572 w 1255"/>
                <a:gd name="T5" fmla="*/ 1183 h 1264"/>
                <a:gd name="T6" fmla="*/ 518 w 1255"/>
                <a:gd name="T7" fmla="*/ 1139 h 1264"/>
                <a:gd name="T8" fmla="*/ 467 w 1255"/>
                <a:gd name="T9" fmla="*/ 1095 h 1264"/>
                <a:gd name="T10" fmla="*/ 416 w 1255"/>
                <a:gd name="T11" fmla="*/ 1048 h 1264"/>
                <a:gd name="T12" fmla="*/ 369 w 1255"/>
                <a:gd name="T13" fmla="*/ 1001 h 1264"/>
                <a:gd name="T14" fmla="*/ 322 w 1255"/>
                <a:gd name="T15" fmla="*/ 950 h 1264"/>
                <a:gd name="T16" fmla="*/ 278 w 1255"/>
                <a:gd name="T17" fmla="*/ 896 h 1264"/>
                <a:gd name="T18" fmla="*/ 237 w 1255"/>
                <a:gd name="T19" fmla="*/ 842 h 1264"/>
                <a:gd name="T20" fmla="*/ 197 w 1255"/>
                <a:gd name="T21" fmla="*/ 788 h 1264"/>
                <a:gd name="T22" fmla="*/ 156 w 1255"/>
                <a:gd name="T23" fmla="*/ 730 h 1264"/>
                <a:gd name="T24" fmla="*/ 122 w 1255"/>
                <a:gd name="T25" fmla="*/ 669 h 1264"/>
                <a:gd name="T26" fmla="*/ 88 w 1255"/>
                <a:gd name="T27" fmla="*/ 608 h 1264"/>
                <a:gd name="T28" fmla="*/ 55 w 1255"/>
                <a:gd name="T29" fmla="*/ 548 h 1264"/>
                <a:gd name="T30" fmla="*/ 28 w 1255"/>
                <a:gd name="T31" fmla="*/ 483 h 1264"/>
                <a:gd name="T32" fmla="*/ 0 w 1255"/>
                <a:gd name="T33" fmla="*/ 419 h 1264"/>
                <a:gd name="T34" fmla="*/ 974 w 1255"/>
                <a:gd name="T35" fmla="*/ 0 h 1264"/>
                <a:gd name="T36" fmla="*/ 998 w 1255"/>
                <a:gd name="T37" fmla="*/ 57 h 1264"/>
                <a:gd name="T38" fmla="*/ 1022 w 1255"/>
                <a:gd name="T39" fmla="*/ 111 h 1264"/>
                <a:gd name="T40" fmla="*/ 1052 w 1255"/>
                <a:gd name="T41" fmla="*/ 162 h 1264"/>
                <a:gd name="T42" fmla="*/ 1086 w 1255"/>
                <a:gd name="T43" fmla="*/ 209 h 1264"/>
                <a:gd name="T44" fmla="*/ 1123 w 1255"/>
                <a:gd name="T45" fmla="*/ 257 h 1264"/>
                <a:gd name="T46" fmla="*/ 1164 w 1255"/>
                <a:gd name="T47" fmla="*/ 297 h 1264"/>
                <a:gd name="T48" fmla="*/ 1207 w 1255"/>
                <a:gd name="T49" fmla="*/ 338 h 1264"/>
                <a:gd name="T50" fmla="*/ 1255 w 1255"/>
                <a:gd name="T51" fmla="*/ 372 h 1264"/>
                <a:gd name="T52" fmla="*/ 683 w 1255"/>
                <a:gd name="T53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5" h="1264">
                  <a:moveTo>
                    <a:pt x="683" y="1264"/>
                  </a:moveTo>
                  <a:lnTo>
                    <a:pt x="626" y="1224"/>
                  </a:lnTo>
                  <a:lnTo>
                    <a:pt x="572" y="1183"/>
                  </a:lnTo>
                  <a:lnTo>
                    <a:pt x="518" y="1139"/>
                  </a:lnTo>
                  <a:lnTo>
                    <a:pt x="467" y="1095"/>
                  </a:lnTo>
                  <a:lnTo>
                    <a:pt x="416" y="1048"/>
                  </a:lnTo>
                  <a:lnTo>
                    <a:pt x="369" y="1001"/>
                  </a:lnTo>
                  <a:lnTo>
                    <a:pt x="322" y="950"/>
                  </a:lnTo>
                  <a:lnTo>
                    <a:pt x="278" y="896"/>
                  </a:lnTo>
                  <a:lnTo>
                    <a:pt x="237" y="842"/>
                  </a:lnTo>
                  <a:lnTo>
                    <a:pt x="197" y="788"/>
                  </a:lnTo>
                  <a:lnTo>
                    <a:pt x="156" y="730"/>
                  </a:lnTo>
                  <a:lnTo>
                    <a:pt x="122" y="669"/>
                  </a:lnTo>
                  <a:lnTo>
                    <a:pt x="88" y="608"/>
                  </a:lnTo>
                  <a:lnTo>
                    <a:pt x="55" y="548"/>
                  </a:lnTo>
                  <a:lnTo>
                    <a:pt x="28" y="483"/>
                  </a:lnTo>
                  <a:lnTo>
                    <a:pt x="0" y="419"/>
                  </a:lnTo>
                  <a:lnTo>
                    <a:pt x="974" y="0"/>
                  </a:lnTo>
                  <a:lnTo>
                    <a:pt x="998" y="57"/>
                  </a:lnTo>
                  <a:lnTo>
                    <a:pt x="1022" y="111"/>
                  </a:lnTo>
                  <a:lnTo>
                    <a:pt x="1052" y="162"/>
                  </a:lnTo>
                  <a:lnTo>
                    <a:pt x="1086" y="209"/>
                  </a:lnTo>
                  <a:lnTo>
                    <a:pt x="1123" y="257"/>
                  </a:lnTo>
                  <a:lnTo>
                    <a:pt x="1164" y="297"/>
                  </a:lnTo>
                  <a:lnTo>
                    <a:pt x="1207" y="338"/>
                  </a:lnTo>
                  <a:lnTo>
                    <a:pt x="1255" y="372"/>
                  </a:lnTo>
                  <a:lnTo>
                    <a:pt x="683" y="1264"/>
                  </a:lnTo>
                  <a:close/>
                </a:path>
              </a:pathLst>
            </a:custGeom>
            <a:solidFill>
              <a:srgbClr val="D3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633" y="1916"/>
              <a:ext cx="493" cy="490"/>
            </a:xfrm>
            <a:custGeom>
              <a:avLst/>
              <a:gdLst>
                <a:gd name="T0" fmla="*/ 409 w 493"/>
                <a:gd name="T1" fmla="*/ 213 h 490"/>
                <a:gd name="T2" fmla="*/ 385 w 493"/>
                <a:gd name="T3" fmla="*/ 152 h 490"/>
                <a:gd name="T4" fmla="*/ 341 w 493"/>
                <a:gd name="T5" fmla="*/ 108 h 490"/>
                <a:gd name="T6" fmla="*/ 283 w 493"/>
                <a:gd name="T7" fmla="*/ 81 h 490"/>
                <a:gd name="T8" fmla="*/ 216 w 493"/>
                <a:gd name="T9" fmla="*/ 81 h 490"/>
                <a:gd name="T10" fmla="*/ 155 w 493"/>
                <a:gd name="T11" fmla="*/ 108 h 490"/>
                <a:gd name="T12" fmla="*/ 108 w 493"/>
                <a:gd name="T13" fmla="*/ 152 h 490"/>
                <a:gd name="T14" fmla="*/ 84 w 493"/>
                <a:gd name="T15" fmla="*/ 213 h 490"/>
                <a:gd name="T16" fmla="*/ 84 w 493"/>
                <a:gd name="T17" fmla="*/ 280 h 490"/>
                <a:gd name="T18" fmla="*/ 108 w 493"/>
                <a:gd name="T19" fmla="*/ 341 h 490"/>
                <a:gd name="T20" fmla="*/ 155 w 493"/>
                <a:gd name="T21" fmla="*/ 385 h 490"/>
                <a:gd name="T22" fmla="*/ 216 w 493"/>
                <a:gd name="T23" fmla="*/ 412 h 490"/>
                <a:gd name="T24" fmla="*/ 283 w 493"/>
                <a:gd name="T25" fmla="*/ 412 h 490"/>
                <a:gd name="T26" fmla="*/ 341 w 493"/>
                <a:gd name="T27" fmla="*/ 385 h 490"/>
                <a:gd name="T28" fmla="*/ 385 w 493"/>
                <a:gd name="T29" fmla="*/ 341 h 490"/>
                <a:gd name="T30" fmla="*/ 409 w 493"/>
                <a:gd name="T31" fmla="*/ 280 h 490"/>
                <a:gd name="T32" fmla="*/ 493 w 493"/>
                <a:gd name="T33" fmla="*/ 247 h 490"/>
                <a:gd name="T34" fmla="*/ 473 w 493"/>
                <a:gd name="T35" fmla="*/ 345 h 490"/>
                <a:gd name="T36" fmla="*/ 422 w 493"/>
                <a:gd name="T37" fmla="*/ 419 h 490"/>
                <a:gd name="T38" fmla="*/ 344 w 493"/>
                <a:gd name="T39" fmla="*/ 473 h 490"/>
                <a:gd name="T40" fmla="*/ 250 w 493"/>
                <a:gd name="T41" fmla="*/ 490 h 490"/>
                <a:gd name="T42" fmla="*/ 152 w 493"/>
                <a:gd name="T43" fmla="*/ 473 h 490"/>
                <a:gd name="T44" fmla="*/ 74 w 493"/>
                <a:gd name="T45" fmla="*/ 419 h 490"/>
                <a:gd name="T46" fmla="*/ 20 w 493"/>
                <a:gd name="T47" fmla="*/ 345 h 490"/>
                <a:gd name="T48" fmla="*/ 0 w 493"/>
                <a:gd name="T49" fmla="*/ 247 h 490"/>
                <a:gd name="T50" fmla="*/ 20 w 493"/>
                <a:gd name="T51" fmla="*/ 152 h 490"/>
                <a:gd name="T52" fmla="*/ 74 w 493"/>
                <a:gd name="T53" fmla="*/ 71 h 490"/>
                <a:gd name="T54" fmla="*/ 152 w 493"/>
                <a:gd name="T55" fmla="*/ 20 h 490"/>
                <a:gd name="T56" fmla="*/ 250 w 493"/>
                <a:gd name="T57" fmla="*/ 0 h 490"/>
                <a:gd name="T58" fmla="*/ 344 w 493"/>
                <a:gd name="T59" fmla="*/ 20 h 490"/>
                <a:gd name="T60" fmla="*/ 422 w 493"/>
                <a:gd name="T61" fmla="*/ 71 h 490"/>
                <a:gd name="T62" fmla="*/ 473 w 493"/>
                <a:gd name="T63" fmla="*/ 152 h 490"/>
                <a:gd name="T64" fmla="*/ 493 w 493"/>
                <a:gd name="T65" fmla="*/ 24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3" h="490">
                  <a:moveTo>
                    <a:pt x="412" y="247"/>
                  </a:moveTo>
                  <a:lnTo>
                    <a:pt x="409" y="213"/>
                  </a:lnTo>
                  <a:lnTo>
                    <a:pt x="398" y="182"/>
                  </a:lnTo>
                  <a:lnTo>
                    <a:pt x="385" y="152"/>
                  </a:lnTo>
                  <a:lnTo>
                    <a:pt x="365" y="128"/>
                  </a:lnTo>
                  <a:lnTo>
                    <a:pt x="341" y="108"/>
                  </a:lnTo>
                  <a:lnTo>
                    <a:pt x="314" y="91"/>
                  </a:lnTo>
                  <a:lnTo>
                    <a:pt x="283" y="81"/>
                  </a:lnTo>
                  <a:lnTo>
                    <a:pt x="250" y="78"/>
                  </a:lnTo>
                  <a:lnTo>
                    <a:pt x="216" y="81"/>
                  </a:lnTo>
                  <a:lnTo>
                    <a:pt x="182" y="91"/>
                  </a:lnTo>
                  <a:lnTo>
                    <a:pt x="155" y="108"/>
                  </a:lnTo>
                  <a:lnTo>
                    <a:pt x="131" y="128"/>
                  </a:lnTo>
                  <a:lnTo>
                    <a:pt x="108" y="152"/>
                  </a:lnTo>
                  <a:lnTo>
                    <a:pt x="94" y="182"/>
                  </a:lnTo>
                  <a:lnTo>
                    <a:pt x="84" y="213"/>
                  </a:lnTo>
                  <a:lnTo>
                    <a:pt x="81" y="247"/>
                  </a:lnTo>
                  <a:lnTo>
                    <a:pt x="84" y="280"/>
                  </a:lnTo>
                  <a:lnTo>
                    <a:pt x="94" y="311"/>
                  </a:lnTo>
                  <a:lnTo>
                    <a:pt x="108" y="341"/>
                  </a:lnTo>
                  <a:lnTo>
                    <a:pt x="131" y="365"/>
                  </a:lnTo>
                  <a:lnTo>
                    <a:pt x="155" y="385"/>
                  </a:lnTo>
                  <a:lnTo>
                    <a:pt x="182" y="402"/>
                  </a:lnTo>
                  <a:lnTo>
                    <a:pt x="216" y="412"/>
                  </a:lnTo>
                  <a:lnTo>
                    <a:pt x="250" y="416"/>
                  </a:lnTo>
                  <a:lnTo>
                    <a:pt x="283" y="412"/>
                  </a:lnTo>
                  <a:lnTo>
                    <a:pt x="314" y="402"/>
                  </a:lnTo>
                  <a:lnTo>
                    <a:pt x="341" y="385"/>
                  </a:lnTo>
                  <a:lnTo>
                    <a:pt x="365" y="365"/>
                  </a:lnTo>
                  <a:lnTo>
                    <a:pt x="385" y="341"/>
                  </a:lnTo>
                  <a:lnTo>
                    <a:pt x="398" y="311"/>
                  </a:lnTo>
                  <a:lnTo>
                    <a:pt x="409" y="280"/>
                  </a:lnTo>
                  <a:lnTo>
                    <a:pt x="412" y="247"/>
                  </a:lnTo>
                  <a:lnTo>
                    <a:pt x="493" y="247"/>
                  </a:lnTo>
                  <a:lnTo>
                    <a:pt x="490" y="297"/>
                  </a:lnTo>
                  <a:lnTo>
                    <a:pt x="473" y="345"/>
                  </a:lnTo>
                  <a:lnTo>
                    <a:pt x="453" y="385"/>
                  </a:lnTo>
                  <a:lnTo>
                    <a:pt x="422" y="419"/>
                  </a:lnTo>
                  <a:lnTo>
                    <a:pt x="385" y="450"/>
                  </a:lnTo>
                  <a:lnTo>
                    <a:pt x="344" y="473"/>
                  </a:lnTo>
                  <a:lnTo>
                    <a:pt x="297" y="487"/>
                  </a:lnTo>
                  <a:lnTo>
                    <a:pt x="250" y="490"/>
                  </a:lnTo>
                  <a:lnTo>
                    <a:pt x="199" y="487"/>
                  </a:lnTo>
                  <a:lnTo>
                    <a:pt x="152" y="473"/>
                  </a:lnTo>
                  <a:lnTo>
                    <a:pt x="111" y="450"/>
                  </a:lnTo>
                  <a:lnTo>
                    <a:pt x="74" y="419"/>
                  </a:lnTo>
                  <a:lnTo>
                    <a:pt x="43" y="385"/>
                  </a:lnTo>
                  <a:lnTo>
                    <a:pt x="20" y="345"/>
                  </a:lnTo>
                  <a:lnTo>
                    <a:pt x="3" y="297"/>
                  </a:lnTo>
                  <a:lnTo>
                    <a:pt x="0" y="247"/>
                  </a:lnTo>
                  <a:lnTo>
                    <a:pt x="3" y="196"/>
                  </a:lnTo>
                  <a:lnTo>
                    <a:pt x="20" y="152"/>
                  </a:lnTo>
                  <a:lnTo>
                    <a:pt x="43" y="108"/>
                  </a:lnTo>
                  <a:lnTo>
                    <a:pt x="74" y="71"/>
                  </a:lnTo>
                  <a:lnTo>
                    <a:pt x="111" y="44"/>
                  </a:lnTo>
                  <a:lnTo>
                    <a:pt x="152" y="20"/>
                  </a:lnTo>
                  <a:lnTo>
                    <a:pt x="199" y="3"/>
                  </a:lnTo>
                  <a:lnTo>
                    <a:pt x="250" y="0"/>
                  </a:lnTo>
                  <a:lnTo>
                    <a:pt x="297" y="3"/>
                  </a:lnTo>
                  <a:lnTo>
                    <a:pt x="344" y="20"/>
                  </a:lnTo>
                  <a:lnTo>
                    <a:pt x="385" y="44"/>
                  </a:lnTo>
                  <a:lnTo>
                    <a:pt x="422" y="71"/>
                  </a:lnTo>
                  <a:lnTo>
                    <a:pt x="453" y="108"/>
                  </a:lnTo>
                  <a:lnTo>
                    <a:pt x="473" y="152"/>
                  </a:lnTo>
                  <a:lnTo>
                    <a:pt x="490" y="196"/>
                  </a:lnTo>
                  <a:lnTo>
                    <a:pt x="493" y="247"/>
                  </a:lnTo>
                  <a:lnTo>
                    <a:pt x="412" y="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839" y="2119"/>
              <a:ext cx="88" cy="88"/>
            </a:xfrm>
            <a:custGeom>
              <a:avLst/>
              <a:gdLst>
                <a:gd name="T0" fmla="*/ 44 w 88"/>
                <a:gd name="T1" fmla="*/ 88 h 88"/>
                <a:gd name="T2" fmla="*/ 61 w 88"/>
                <a:gd name="T3" fmla="*/ 84 h 88"/>
                <a:gd name="T4" fmla="*/ 74 w 88"/>
                <a:gd name="T5" fmla="*/ 74 h 88"/>
                <a:gd name="T6" fmla="*/ 84 w 88"/>
                <a:gd name="T7" fmla="*/ 61 h 88"/>
                <a:gd name="T8" fmla="*/ 88 w 88"/>
                <a:gd name="T9" fmla="*/ 44 h 88"/>
                <a:gd name="T10" fmla="*/ 84 w 88"/>
                <a:gd name="T11" fmla="*/ 27 h 88"/>
                <a:gd name="T12" fmla="*/ 74 w 88"/>
                <a:gd name="T13" fmla="*/ 13 h 88"/>
                <a:gd name="T14" fmla="*/ 61 w 88"/>
                <a:gd name="T15" fmla="*/ 3 h 88"/>
                <a:gd name="T16" fmla="*/ 44 w 88"/>
                <a:gd name="T17" fmla="*/ 0 h 88"/>
                <a:gd name="T18" fmla="*/ 27 w 88"/>
                <a:gd name="T19" fmla="*/ 3 h 88"/>
                <a:gd name="T20" fmla="*/ 13 w 88"/>
                <a:gd name="T21" fmla="*/ 13 h 88"/>
                <a:gd name="T22" fmla="*/ 3 w 88"/>
                <a:gd name="T23" fmla="*/ 27 h 88"/>
                <a:gd name="T24" fmla="*/ 0 w 88"/>
                <a:gd name="T25" fmla="*/ 44 h 88"/>
                <a:gd name="T26" fmla="*/ 3 w 88"/>
                <a:gd name="T27" fmla="*/ 61 h 88"/>
                <a:gd name="T28" fmla="*/ 13 w 88"/>
                <a:gd name="T29" fmla="*/ 74 h 88"/>
                <a:gd name="T30" fmla="*/ 27 w 88"/>
                <a:gd name="T31" fmla="*/ 84 h 88"/>
                <a:gd name="T32" fmla="*/ 44 w 88"/>
                <a:gd name="T3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lnTo>
                    <a:pt x="61" y="84"/>
                  </a:lnTo>
                  <a:lnTo>
                    <a:pt x="74" y="74"/>
                  </a:lnTo>
                  <a:lnTo>
                    <a:pt x="84" y="61"/>
                  </a:lnTo>
                  <a:lnTo>
                    <a:pt x="88" y="44"/>
                  </a:lnTo>
                  <a:lnTo>
                    <a:pt x="84" y="27"/>
                  </a:lnTo>
                  <a:lnTo>
                    <a:pt x="74" y="13"/>
                  </a:lnTo>
                  <a:lnTo>
                    <a:pt x="61" y="3"/>
                  </a:lnTo>
                  <a:lnTo>
                    <a:pt x="44" y="0"/>
                  </a:lnTo>
                  <a:lnTo>
                    <a:pt x="27" y="3"/>
                  </a:lnTo>
                  <a:lnTo>
                    <a:pt x="13" y="13"/>
                  </a:lnTo>
                  <a:lnTo>
                    <a:pt x="3" y="27"/>
                  </a:lnTo>
                  <a:lnTo>
                    <a:pt x="0" y="44"/>
                  </a:lnTo>
                  <a:lnTo>
                    <a:pt x="3" y="61"/>
                  </a:lnTo>
                  <a:lnTo>
                    <a:pt x="13" y="74"/>
                  </a:lnTo>
                  <a:lnTo>
                    <a:pt x="27" y="84"/>
                  </a:lnTo>
                  <a:lnTo>
                    <a:pt x="44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3055" y="1906"/>
              <a:ext cx="1650" cy="2032"/>
            </a:xfrm>
            <a:custGeom>
              <a:avLst/>
              <a:gdLst>
                <a:gd name="T0" fmla="*/ 237 w 1650"/>
                <a:gd name="T1" fmla="*/ 2032 h 2032"/>
                <a:gd name="T2" fmla="*/ 386 w 1650"/>
                <a:gd name="T3" fmla="*/ 1991 h 2032"/>
                <a:gd name="T4" fmla="*/ 531 w 1650"/>
                <a:gd name="T5" fmla="*/ 1937 h 2032"/>
                <a:gd name="T6" fmla="*/ 666 w 1650"/>
                <a:gd name="T7" fmla="*/ 1873 h 2032"/>
                <a:gd name="T8" fmla="*/ 798 w 1650"/>
                <a:gd name="T9" fmla="*/ 1798 h 2032"/>
                <a:gd name="T10" fmla="*/ 923 w 1650"/>
                <a:gd name="T11" fmla="*/ 1710 h 2032"/>
                <a:gd name="T12" fmla="*/ 1038 w 1650"/>
                <a:gd name="T13" fmla="*/ 1616 h 2032"/>
                <a:gd name="T14" fmla="*/ 1146 w 1650"/>
                <a:gd name="T15" fmla="*/ 1511 h 2032"/>
                <a:gd name="T16" fmla="*/ 1248 w 1650"/>
                <a:gd name="T17" fmla="*/ 1396 h 2032"/>
                <a:gd name="T18" fmla="*/ 1336 w 1650"/>
                <a:gd name="T19" fmla="*/ 1278 h 2032"/>
                <a:gd name="T20" fmla="*/ 1417 w 1650"/>
                <a:gd name="T21" fmla="*/ 1149 h 2032"/>
                <a:gd name="T22" fmla="*/ 1484 w 1650"/>
                <a:gd name="T23" fmla="*/ 1014 h 2032"/>
                <a:gd name="T24" fmla="*/ 1542 w 1650"/>
                <a:gd name="T25" fmla="*/ 872 h 2032"/>
                <a:gd name="T26" fmla="*/ 1589 w 1650"/>
                <a:gd name="T27" fmla="*/ 723 h 2032"/>
                <a:gd name="T28" fmla="*/ 1623 w 1650"/>
                <a:gd name="T29" fmla="*/ 574 h 2032"/>
                <a:gd name="T30" fmla="*/ 1643 w 1650"/>
                <a:gd name="T31" fmla="*/ 416 h 2032"/>
                <a:gd name="T32" fmla="*/ 1650 w 1650"/>
                <a:gd name="T33" fmla="*/ 257 h 2032"/>
                <a:gd name="T34" fmla="*/ 1650 w 1650"/>
                <a:gd name="T35" fmla="*/ 192 h 2032"/>
                <a:gd name="T36" fmla="*/ 1647 w 1650"/>
                <a:gd name="T37" fmla="*/ 128 h 2032"/>
                <a:gd name="T38" fmla="*/ 1640 w 1650"/>
                <a:gd name="T39" fmla="*/ 64 h 2032"/>
                <a:gd name="T40" fmla="*/ 1630 w 1650"/>
                <a:gd name="T41" fmla="*/ 0 h 2032"/>
                <a:gd name="T42" fmla="*/ 1508 w 1650"/>
                <a:gd name="T43" fmla="*/ 500 h 2032"/>
                <a:gd name="T44" fmla="*/ 1474 w 1650"/>
                <a:gd name="T45" fmla="*/ 132 h 2032"/>
                <a:gd name="T46" fmla="*/ 1363 w 1650"/>
                <a:gd name="T47" fmla="*/ 463 h 2032"/>
                <a:gd name="T48" fmla="*/ 1302 w 1650"/>
                <a:gd name="T49" fmla="*/ 176 h 2032"/>
                <a:gd name="T50" fmla="*/ 1177 w 1650"/>
                <a:gd name="T51" fmla="*/ 483 h 2032"/>
                <a:gd name="T52" fmla="*/ 1146 w 1650"/>
                <a:gd name="T53" fmla="*/ 226 h 2032"/>
                <a:gd name="T54" fmla="*/ 1011 w 1650"/>
                <a:gd name="T55" fmla="*/ 483 h 2032"/>
                <a:gd name="T56" fmla="*/ 991 w 1650"/>
                <a:gd name="T57" fmla="*/ 236 h 2032"/>
                <a:gd name="T58" fmla="*/ 896 w 1650"/>
                <a:gd name="T59" fmla="*/ 483 h 2032"/>
                <a:gd name="T60" fmla="*/ 845 w 1650"/>
                <a:gd name="T61" fmla="*/ 257 h 2032"/>
                <a:gd name="T62" fmla="*/ 754 w 1650"/>
                <a:gd name="T63" fmla="*/ 490 h 2032"/>
                <a:gd name="T64" fmla="*/ 680 w 1650"/>
                <a:gd name="T65" fmla="*/ 277 h 2032"/>
                <a:gd name="T66" fmla="*/ 578 w 1650"/>
                <a:gd name="T67" fmla="*/ 490 h 2032"/>
                <a:gd name="T68" fmla="*/ 592 w 1650"/>
                <a:gd name="T69" fmla="*/ 257 h 2032"/>
                <a:gd name="T70" fmla="*/ 585 w 1650"/>
                <a:gd name="T71" fmla="*/ 345 h 2032"/>
                <a:gd name="T72" fmla="*/ 571 w 1650"/>
                <a:gd name="T73" fmla="*/ 429 h 2032"/>
                <a:gd name="T74" fmla="*/ 548 w 1650"/>
                <a:gd name="T75" fmla="*/ 510 h 2032"/>
                <a:gd name="T76" fmla="*/ 514 w 1650"/>
                <a:gd name="T77" fmla="*/ 588 h 2032"/>
                <a:gd name="T78" fmla="*/ 473 w 1650"/>
                <a:gd name="T79" fmla="*/ 662 h 2032"/>
                <a:gd name="T80" fmla="*/ 426 w 1650"/>
                <a:gd name="T81" fmla="*/ 730 h 2032"/>
                <a:gd name="T82" fmla="*/ 369 w 1650"/>
                <a:gd name="T83" fmla="*/ 794 h 2032"/>
                <a:gd name="T84" fmla="*/ 308 w 1650"/>
                <a:gd name="T85" fmla="*/ 848 h 2032"/>
                <a:gd name="T86" fmla="*/ 392 w 1650"/>
                <a:gd name="T87" fmla="*/ 852 h 2032"/>
                <a:gd name="T88" fmla="*/ 0 w 1650"/>
                <a:gd name="T89" fmla="*/ 1038 h 2032"/>
                <a:gd name="T90" fmla="*/ 362 w 1650"/>
                <a:gd name="T91" fmla="*/ 997 h 2032"/>
                <a:gd name="T92" fmla="*/ 31 w 1650"/>
                <a:gd name="T93" fmla="*/ 1183 h 2032"/>
                <a:gd name="T94" fmla="*/ 443 w 1650"/>
                <a:gd name="T95" fmla="*/ 1132 h 2032"/>
                <a:gd name="T96" fmla="*/ 112 w 1650"/>
                <a:gd name="T97" fmla="*/ 1318 h 2032"/>
                <a:gd name="T98" fmla="*/ 504 w 1650"/>
                <a:gd name="T99" fmla="*/ 1244 h 2032"/>
                <a:gd name="T100" fmla="*/ 156 w 1650"/>
                <a:gd name="T101" fmla="*/ 1494 h 2032"/>
                <a:gd name="T102" fmla="*/ 568 w 1650"/>
                <a:gd name="T103" fmla="*/ 1410 h 2032"/>
                <a:gd name="T104" fmla="*/ 166 w 1650"/>
                <a:gd name="T105" fmla="*/ 1636 h 2032"/>
                <a:gd name="T106" fmla="*/ 659 w 1650"/>
                <a:gd name="T107" fmla="*/ 1514 h 2032"/>
                <a:gd name="T108" fmla="*/ 216 w 1650"/>
                <a:gd name="T109" fmla="*/ 1771 h 2032"/>
                <a:gd name="T110" fmla="*/ 744 w 1650"/>
                <a:gd name="T111" fmla="*/ 1670 h 2032"/>
                <a:gd name="T112" fmla="*/ 237 w 1650"/>
                <a:gd name="T113" fmla="*/ 2032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0" h="2032">
                  <a:moveTo>
                    <a:pt x="237" y="2032"/>
                  </a:moveTo>
                  <a:lnTo>
                    <a:pt x="386" y="1991"/>
                  </a:lnTo>
                  <a:lnTo>
                    <a:pt x="531" y="1937"/>
                  </a:lnTo>
                  <a:lnTo>
                    <a:pt x="666" y="1873"/>
                  </a:lnTo>
                  <a:lnTo>
                    <a:pt x="798" y="1798"/>
                  </a:lnTo>
                  <a:lnTo>
                    <a:pt x="923" y="1710"/>
                  </a:lnTo>
                  <a:lnTo>
                    <a:pt x="1038" y="1616"/>
                  </a:lnTo>
                  <a:lnTo>
                    <a:pt x="1146" y="1511"/>
                  </a:lnTo>
                  <a:lnTo>
                    <a:pt x="1248" y="1396"/>
                  </a:lnTo>
                  <a:lnTo>
                    <a:pt x="1336" y="1278"/>
                  </a:lnTo>
                  <a:lnTo>
                    <a:pt x="1417" y="1149"/>
                  </a:lnTo>
                  <a:lnTo>
                    <a:pt x="1484" y="1014"/>
                  </a:lnTo>
                  <a:lnTo>
                    <a:pt x="1542" y="872"/>
                  </a:lnTo>
                  <a:lnTo>
                    <a:pt x="1589" y="723"/>
                  </a:lnTo>
                  <a:lnTo>
                    <a:pt x="1623" y="574"/>
                  </a:lnTo>
                  <a:lnTo>
                    <a:pt x="1643" y="416"/>
                  </a:lnTo>
                  <a:lnTo>
                    <a:pt x="1650" y="257"/>
                  </a:lnTo>
                  <a:lnTo>
                    <a:pt x="1650" y="192"/>
                  </a:lnTo>
                  <a:lnTo>
                    <a:pt x="1647" y="128"/>
                  </a:lnTo>
                  <a:lnTo>
                    <a:pt x="1640" y="64"/>
                  </a:lnTo>
                  <a:lnTo>
                    <a:pt x="1630" y="0"/>
                  </a:lnTo>
                  <a:lnTo>
                    <a:pt x="1508" y="500"/>
                  </a:lnTo>
                  <a:lnTo>
                    <a:pt x="1474" y="132"/>
                  </a:lnTo>
                  <a:lnTo>
                    <a:pt x="1363" y="463"/>
                  </a:lnTo>
                  <a:lnTo>
                    <a:pt x="1302" y="176"/>
                  </a:lnTo>
                  <a:lnTo>
                    <a:pt x="1177" y="483"/>
                  </a:lnTo>
                  <a:lnTo>
                    <a:pt x="1146" y="226"/>
                  </a:lnTo>
                  <a:lnTo>
                    <a:pt x="1011" y="483"/>
                  </a:lnTo>
                  <a:lnTo>
                    <a:pt x="991" y="236"/>
                  </a:lnTo>
                  <a:lnTo>
                    <a:pt x="896" y="483"/>
                  </a:lnTo>
                  <a:lnTo>
                    <a:pt x="845" y="257"/>
                  </a:lnTo>
                  <a:lnTo>
                    <a:pt x="754" y="490"/>
                  </a:lnTo>
                  <a:lnTo>
                    <a:pt x="680" y="277"/>
                  </a:lnTo>
                  <a:lnTo>
                    <a:pt x="578" y="490"/>
                  </a:lnTo>
                  <a:lnTo>
                    <a:pt x="592" y="257"/>
                  </a:lnTo>
                  <a:lnTo>
                    <a:pt x="585" y="345"/>
                  </a:lnTo>
                  <a:lnTo>
                    <a:pt x="571" y="429"/>
                  </a:lnTo>
                  <a:lnTo>
                    <a:pt x="548" y="510"/>
                  </a:lnTo>
                  <a:lnTo>
                    <a:pt x="514" y="588"/>
                  </a:lnTo>
                  <a:lnTo>
                    <a:pt x="473" y="662"/>
                  </a:lnTo>
                  <a:lnTo>
                    <a:pt x="426" y="730"/>
                  </a:lnTo>
                  <a:lnTo>
                    <a:pt x="369" y="794"/>
                  </a:lnTo>
                  <a:lnTo>
                    <a:pt x="308" y="848"/>
                  </a:lnTo>
                  <a:lnTo>
                    <a:pt x="392" y="852"/>
                  </a:lnTo>
                  <a:lnTo>
                    <a:pt x="0" y="1038"/>
                  </a:lnTo>
                  <a:lnTo>
                    <a:pt x="362" y="997"/>
                  </a:lnTo>
                  <a:lnTo>
                    <a:pt x="31" y="1183"/>
                  </a:lnTo>
                  <a:lnTo>
                    <a:pt x="443" y="1132"/>
                  </a:lnTo>
                  <a:lnTo>
                    <a:pt x="112" y="1318"/>
                  </a:lnTo>
                  <a:lnTo>
                    <a:pt x="504" y="1244"/>
                  </a:lnTo>
                  <a:lnTo>
                    <a:pt x="156" y="1494"/>
                  </a:lnTo>
                  <a:lnTo>
                    <a:pt x="568" y="1410"/>
                  </a:lnTo>
                  <a:lnTo>
                    <a:pt x="166" y="1636"/>
                  </a:lnTo>
                  <a:lnTo>
                    <a:pt x="659" y="1514"/>
                  </a:lnTo>
                  <a:lnTo>
                    <a:pt x="216" y="1771"/>
                  </a:lnTo>
                  <a:lnTo>
                    <a:pt x="744" y="1670"/>
                  </a:lnTo>
                  <a:lnTo>
                    <a:pt x="237" y="2032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FF99FF"/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073" name="Object 25"/>
          <p:cNvGraphicFramePr>
            <a:graphicFrameLocks noChangeAspect="1"/>
          </p:cNvGraphicFramePr>
          <p:nvPr/>
        </p:nvGraphicFramePr>
        <p:xfrm>
          <a:off x="838200" y="2133600"/>
          <a:ext cx="7543800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Clip" r:id="rId4" imgW="1647360" imgH="710280" progId="MS_ClipArt_Gallery.2">
                  <p:embed/>
                </p:oleObj>
              </mc:Choice>
              <mc:Fallback>
                <p:oleObj name="Clip" r:id="rId4" imgW="1647360" imgH="7102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7543800" cy="324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35696" y="1"/>
            <a:ext cx="6774904" cy="3515476"/>
          </a:xfrm>
          <a:prstGeom prst="homePlate">
            <a:avLst>
              <a:gd name="adj" fmla="val 300000"/>
            </a:avLst>
          </a:prstGeom>
          <a:gradFill rotWithShape="0">
            <a:gsLst>
              <a:gs pos="0">
                <a:srgbClr val="FF5050"/>
              </a:gs>
              <a:gs pos="50000">
                <a:srgbClr val="EAE4D4"/>
              </a:gs>
              <a:gs pos="100000">
                <a:srgbClr val="FF505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400" b="1" u="sng" dirty="0" smtClean="0">
                <a:solidFill>
                  <a:srgbClr val="000000"/>
                </a:solidFill>
                <a:latin typeface="Arial Narrow" pitchFamily="34" charset="0"/>
              </a:rPr>
              <a:t>Домашнее задание: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Составить </a:t>
            </a:r>
            <a:r>
              <a:rPr lang="ru-RU" sz="2400" b="1" dirty="0">
                <a:solidFill>
                  <a:srgbClr val="000000"/>
                </a:solidFill>
                <a:latin typeface="Arial Narrow" pitchFamily="34" charset="0"/>
              </a:rPr>
              <a:t>свой </a:t>
            </a: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зрительный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и </a:t>
            </a:r>
            <a:r>
              <a:rPr lang="ru-RU" sz="2400" b="1" dirty="0">
                <a:solidFill>
                  <a:srgbClr val="000000"/>
                </a:solidFill>
                <a:latin typeface="Arial Narrow" pitchFamily="34" charset="0"/>
              </a:rPr>
              <a:t>музыкальный ряд: </a:t>
            </a:r>
            <a:endParaRPr lang="ru-RU" sz="24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о </a:t>
            </a:r>
            <a:r>
              <a:rPr lang="ru-RU" sz="2400" b="1" dirty="0">
                <a:solidFill>
                  <a:srgbClr val="000000"/>
                </a:solidFill>
                <a:latin typeface="Arial Narrow" pitchFamily="34" charset="0"/>
              </a:rPr>
              <a:t>женщинах, </a:t>
            </a: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матери.                            </a:t>
            </a:r>
          </a:p>
        </p:txBody>
      </p:sp>
      <p:sp>
        <p:nvSpPr>
          <p:cNvPr id="2084" name="Text Box 3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8686800" y="6553200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hlinkClick r:id="rId7" action="ppaction://hlinksldjump"/>
              </a:rPr>
              <a:t>3</a:t>
            </a:r>
            <a:r>
              <a:rPr lang="ru-RU" sz="1600" b="1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85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546850"/>
            <a:ext cx="381000" cy="304800"/>
          </a:xfrm>
          <a:prstGeom prst="actionButtonForwardNext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086" name="AutoShape 3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20000" y="6546850"/>
            <a:ext cx="381000" cy="304800"/>
          </a:xfrm>
          <a:prstGeom prst="actionButtonBackPrevious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4796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8" name="Line 34"/>
          <p:cNvSpPr>
            <a:spLocks noChangeShapeType="1"/>
          </p:cNvSpPr>
          <p:nvPr/>
        </p:nvSpPr>
        <p:spPr bwMode="auto">
          <a:xfrm flipV="1">
            <a:off x="5638800" y="3124200"/>
            <a:ext cx="0" cy="685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6215" name="Group 71"/>
          <p:cNvGrpSpPr>
            <a:grpSpLocks/>
          </p:cNvGrpSpPr>
          <p:nvPr/>
        </p:nvGrpSpPr>
        <p:grpSpPr bwMode="auto">
          <a:xfrm>
            <a:off x="1728614" y="1646493"/>
            <a:ext cx="5686772" cy="4891541"/>
            <a:chOff x="1700" y="1292"/>
            <a:chExt cx="2044" cy="927"/>
          </a:xfrm>
        </p:grpSpPr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1700" y="1292"/>
              <a:ext cx="2044" cy="927"/>
            </a:xfrm>
            <a:prstGeom prst="flowChartMultidocumen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2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824" y="1584"/>
              <a:ext cx="1584" cy="3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b="1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Courier New"/>
                <a:cs typeface="Courier New"/>
              </a:endParaRPr>
            </a:p>
          </p:txBody>
        </p:sp>
      </p:grpSp>
      <p:sp>
        <p:nvSpPr>
          <p:cNvPr id="6216" name="Text Box 7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686800" y="6505575"/>
            <a:ext cx="4572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</a:rPr>
              <a:t>2</a:t>
            </a:r>
            <a:r>
              <a:rPr lang="ru-RU" sz="1600" b="1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217" name="AutoShape 7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499225"/>
            <a:ext cx="381000" cy="304800"/>
          </a:xfrm>
          <a:prstGeom prst="actionButtonForwardNext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6218" name="AutoShape 7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20000" y="6499225"/>
            <a:ext cx="381000" cy="304800"/>
          </a:xfrm>
          <a:prstGeom prst="actionButtonBackPrevious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4133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08290" y="281499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>
                <a:solidFill>
                  <a:srgbClr val="000000"/>
                </a:solidFill>
                <a:latin typeface="Arial"/>
              </a:rPr>
              <a:t>Спасибо живописцам за то, что сумели показать нам красоту и очарование женщин-матерей!</a:t>
            </a:r>
          </a:p>
        </p:txBody>
      </p:sp>
    </p:spTree>
    <p:extLst>
      <p:ext uri="{BB962C8B-B14F-4D97-AF65-F5344CB8AC3E}">
        <p14:creationId xmlns:p14="http://schemas.microsoft.com/office/powerpoint/2010/main" val="5479483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0" name="Group 12"/>
          <p:cNvGrpSpPr>
            <a:grpSpLocks/>
          </p:cNvGrpSpPr>
          <p:nvPr/>
        </p:nvGrpSpPr>
        <p:grpSpPr bwMode="auto">
          <a:xfrm>
            <a:off x="1382258" y="86477"/>
            <a:ext cx="6705600" cy="6858000"/>
            <a:chOff x="1057" y="337"/>
            <a:chExt cx="3648" cy="3648"/>
          </a:xfrm>
        </p:grpSpPr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1868" y="2754"/>
              <a:ext cx="1931" cy="1231"/>
            </a:xfrm>
            <a:custGeom>
              <a:avLst/>
              <a:gdLst>
                <a:gd name="T0" fmla="*/ 0 w 1931"/>
                <a:gd name="T1" fmla="*/ 923 h 1231"/>
                <a:gd name="T2" fmla="*/ 55 w 1931"/>
                <a:gd name="T3" fmla="*/ 961 h 1231"/>
                <a:gd name="T4" fmla="*/ 112 w 1931"/>
                <a:gd name="T5" fmla="*/ 994 h 1231"/>
                <a:gd name="T6" fmla="*/ 169 w 1931"/>
                <a:gd name="T7" fmla="*/ 1025 h 1231"/>
                <a:gd name="T8" fmla="*/ 230 w 1931"/>
                <a:gd name="T9" fmla="*/ 1055 h 1231"/>
                <a:gd name="T10" fmla="*/ 288 w 1931"/>
                <a:gd name="T11" fmla="*/ 1082 h 1231"/>
                <a:gd name="T12" fmla="*/ 349 w 1931"/>
                <a:gd name="T13" fmla="*/ 1106 h 1231"/>
                <a:gd name="T14" fmla="*/ 413 w 1931"/>
                <a:gd name="T15" fmla="*/ 1130 h 1231"/>
                <a:gd name="T16" fmla="*/ 477 w 1931"/>
                <a:gd name="T17" fmla="*/ 1150 h 1231"/>
                <a:gd name="T18" fmla="*/ 541 w 1931"/>
                <a:gd name="T19" fmla="*/ 1170 h 1231"/>
                <a:gd name="T20" fmla="*/ 606 w 1931"/>
                <a:gd name="T21" fmla="*/ 1184 h 1231"/>
                <a:gd name="T22" fmla="*/ 673 w 1931"/>
                <a:gd name="T23" fmla="*/ 1201 h 1231"/>
                <a:gd name="T24" fmla="*/ 737 w 1931"/>
                <a:gd name="T25" fmla="*/ 1211 h 1231"/>
                <a:gd name="T26" fmla="*/ 805 w 1931"/>
                <a:gd name="T27" fmla="*/ 1221 h 1231"/>
                <a:gd name="T28" fmla="*/ 876 w 1931"/>
                <a:gd name="T29" fmla="*/ 1224 h 1231"/>
                <a:gd name="T30" fmla="*/ 944 w 1931"/>
                <a:gd name="T31" fmla="*/ 1231 h 1231"/>
                <a:gd name="T32" fmla="*/ 1015 w 1931"/>
                <a:gd name="T33" fmla="*/ 1231 h 1231"/>
                <a:gd name="T34" fmla="*/ 1065 w 1931"/>
                <a:gd name="T35" fmla="*/ 1231 h 1231"/>
                <a:gd name="T36" fmla="*/ 1119 w 1931"/>
                <a:gd name="T37" fmla="*/ 1228 h 1231"/>
                <a:gd name="T38" fmla="*/ 1170 w 1931"/>
                <a:gd name="T39" fmla="*/ 1224 h 1231"/>
                <a:gd name="T40" fmla="*/ 1221 w 1931"/>
                <a:gd name="T41" fmla="*/ 1217 h 1231"/>
                <a:gd name="T42" fmla="*/ 1272 w 1931"/>
                <a:gd name="T43" fmla="*/ 1211 h 1231"/>
                <a:gd name="T44" fmla="*/ 1322 w 1931"/>
                <a:gd name="T45" fmla="*/ 1204 h 1231"/>
                <a:gd name="T46" fmla="*/ 1373 w 1931"/>
                <a:gd name="T47" fmla="*/ 1194 h 1231"/>
                <a:gd name="T48" fmla="*/ 1424 w 1931"/>
                <a:gd name="T49" fmla="*/ 1184 h 1231"/>
                <a:gd name="T50" fmla="*/ 1931 w 1931"/>
                <a:gd name="T51" fmla="*/ 822 h 1231"/>
                <a:gd name="T52" fmla="*/ 1403 w 1931"/>
                <a:gd name="T53" fmla="*/ 923 h 1231"/>
                <a:gd name="T54" fmla="*/ 1846 w 1931"/>
                <a:gd name="T55" fmla="*/ 666 h 1231"/>
                <a:gd name="T56" fmla="*/ 1353 w 1931"/>
                <a:gd name="T57" fmla="*/ 788 h 1231"/>
                <a:gd name="T58" fmla="*/ 1755 w 1931"/>
                <a:gd name="T59" fmla="*/ 562 h 1231"/>
                <a:gd name="T60" fmla="*/ 1343 w 1931"/>
                <a:gd name="T61" fmla="*/ 646 h 1231"/>
                <a:gd name="T62" fmla="*/ 1691 w 1931"/>
                <a:gd name="T63" fmla="*/ 396 h 1231"/>
                <a:gd name="T64" fmla="*/ 1299 w 1931"/>
                <a:gd name="T65" fmla="*/ 470 h 1231"/>
                <a:gd name="T66" fmla="*/ 1630 w 1931"/>
                <a:gd name="T67" fmla="*/ 284 h 1231"/>
                <a:gd name="T68" fmla="*/ 1218 w 1931"/>
                <a:gd name="T69" fmla="*/ 335 h 1231"/>
                <a:gd name="T70" fmla="*/ 1549 w 1931"/>
                <a:gd name="T71" fmla="*/ 149 h 1231"/>
                <a:gd name="T72" fmla="*/ 1187 w 1931"/>
                <a:gd name="T73" fmla="*/ 190 h 1231"/>
                <a:gd name="T74" fmla="*/ 1579 w 1931"/>
                <a:gd name="T75" fmla="*/ 4 h 1231"/>
                <a:gd name="T76" fmla="*/ 1495 w 1931"/>
                <a:gd name="T77" fmla="*/ 0 h 1231"/>
                <a:gd name="T78" fmla="*/ 1444 w 1931"/>
                <a:gd name="T79" fmla="*/ 38 h 1231"/>
                <a:gd name="T80" fmla="*/ 1390 w 1931"/>
                <a:gd name="T81" fmla="*/ 71 h 1231"/>
                <a:gd name="T82" fmla="*/ 1332 w 1931"/>
                <a:gd name="T83" fmla="*/ 102 h 1231"/>
                <a:gd name="T84" fmla="*/ 1272 w 1931"/>
                <a:gd name="T85" fmla="*/ 125 h 1231"/>
                <a:gd name="T86" fmla="*/ 1211 w 1931"/>
                <a:gd name="T87" fmla="*/ 146 h 1231"/>
                <a:gd name="T88" fmla="*/ 1147 w 1931"/>
                <a:gd name="T89" fmla="*/ 163 h 1231"/>
                <a:gd name="T90" fmla="*/ 1082 w 1931"/>
                <a:gd name="T91" fmla="*/ 169 h 1231"/>
                <a:gd name="T92" fmla="*/ 1015 w 1931"/>
                <a:gd name="T93" fmla="*/ 173 h 1231"/>
                <a:gd name="T94" fmla="*/ 954 w 1931"/>
                <a:gd name="T95" fmla="*/ 169 h 1231"/>
                <a:gd name="T96" fmla="*/ 893 w 1931"/>
                <a:gd name="T97" fmla="*/ 163 h 1231"/>
                <a:gd name="T98" fmla="*/ 836 w 1931"/>
                <a:gd name="T99" fmla="*/ 152 h 1231"/>
                <a:gd name="T100" fmla="*/ 778 w 1931"/>
                <a:gd name="T101" fmla="*/ 136 h 1231"/>
                <a:gd name="T102" fmla="*/ 724 w 1931"/>
                <a:gd name="T103" fmla="*/ 115 h 1231"/>
                <a:gd name="T104" fmla="*/ 670 w 1931"/>
                <a:gd name="T105" fmla="*/ 92 h 1231"/>
                <a:gd name="T106" fmla="*/ 619 w 1931"/>
                <a:gd name="T107" fmla="*/ 65 h 1231"/>
                <a:gd name="T108" fmla="*/ 572 w 1931"/>
                <a:gd name="T109" fmla="*/ 31 h 1231"/>
                <a:gd name="T110" fmla="*/ 0 w 1931"/>
                <a:gd name="T111" fmla="*/ 923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31" h="1231">
                  <a:moveTo>
                    <a:pt x="0" y="923"/>
                  </a:moveTo>
                  <a:lnTo>
                    <a:pt x="55" y="961"/>
                  </a:lnTo>
                  <a:lnTo>
                    <a:pt x="112" y="994"/>
                  </a:lnTo>
                  <a:lnTo>
                    <a:pt x="169" y="1025"/>
                  </a:lnTo>
                  <a:lnTo>
                    <a:pt x="230" y="1055"/>
                  </a:lnTo>
                  <a:lnTo>
                    <a:pt x="288" y="1082"/>
                  </a:lnTo>
                  <a:lnTo>
                    <a:pt x="349" y="1106"/>
                  </a:lnTo>
                  <a:lnTo>
                    <a:pt x="413" y="1130"/>
                  </a:lnTo>
                  <a:lnTo>
                    <a:pt x="477" y="1150"/>
                  </a:lnTo>
                  <a:lnTo>
                    <a:pt x="541" y="1170"/>
                  </a:lnTo>
                  <a:lnTo>
                    <a:pt x="606" y="1184"/>
                  </a:lnTo>
                  <a:lnTo>
                    <a:pt x="673" y="1201"/>
                  </a:lnTo>
                  <a:lnTo>
                    <a:pt x="737" y="1211"/>
                  </a:lnTo>
                  <a:lnTo>
                    <a:pt x="805" y="1221"/>
                  </a:lnTo>
                  <a:lnTo>
                    <a:pt x="876" y="1224"/>
                  </a:lnTo>
                  <a:lnTo>
                    <a:pt x="944" y="1231"/>
                  </a:lnTo>
                  <a:lnTo>
                    <a:pt x="1015" y="1231"/>
                  </a:lnTo>
                  <a:lnTo>
                    <a:pt x="1065" y="1231"/>
                  </a:lnTo>
                  <a:lnTo>
                    <a:pt x="1119" y="1228"/>
                  </a:lnTo>
                  <a:lnTo>
                    <a:pt x="1170" y="1224"/>
                  </a:lnTo>
                  <a:lnTo>
                    <a:pt x="1221" y="1217"/>
                  </a:lnTo>
                  <a:lnTo>
                    <a:pt x="1272" y="1211"/>
                  </a:lnTo>
                  <a:lnTo>
                    <a:pt x="1322" y="1204"/>
                  </a:lnTo>
                  <a:lnTo>
                    <a:pt x="1373" y="1194"/>
                  </a:lnTo>
                  <a:lnTo>
                    <a:pt x="1424" y="1184"/>
                  </a:lnTo>
                  <a:lnTo>
                    <a:pt x="1931" y="822"/>
                  </a:lnTo>
                  <a:lnTo>
                    <a:pt x="1403" y="923"/>
                  </a:lnTo>
                  <a:lnTo>
                    <a:pt x="1846" y="666"/>
                  </a:lnTo>
                  <a:lnTo>
                    <a:pt x="1353" y="788"/>
                  </a:lnTo>
                  <a:lnTo>
                    <a:pt x="1755" y="562"/>
                  </a:lnTo>
                  <a:lnTo>
                    <a:pt x="1343" y="646"/>
                  </a:lnTo>
                  <a:lnTo>
                    <a:pt x="1691" y="396"/>
                  </a:lnTo>
                  <a:lnTo>
                    <a:pt x="1299" y="470"/>
                  </a:lnTo>
                  <a:lnTo>
                    <a:pt x="1630" y="284"/>
                  </a:lnTo>
                  <a:lnTo>
                    <a:pt x="1218" y="335"/>
                  </a:lnTo>
                  <a:lnTo>
                    <a:pt x="1549" y="149"/>
                  </a:lnTo>
                  <a:lnTo>
                    <a:pt x="1187" y="190"/>
                  </a:lnTo>
                  <a:lnTo>
                    <a:pt x="1579" y="4"/>
                  </a:lnTo>
                  <a:lnTo>
                    <a:pt x="1495" y="0"/>
                  </a:lnTo>
                  <a:lnTo>
                    <a:pt x="1444" y="38"/>
                  </a:lnTo>
                  <a:lnTo>
                    <a:pt x="1390" y="71"/>
                  </a:lnTo>
                  <a:lnTo>
                    <a:pt x="1332" y="102"/>
                  </a:lnTo>
                  <a:lnTo>
                    <a:pt x="1272" y="125"/>
                  </a:lnTo>
                  <a:lnTo>
                    <a:pt x="1211" y="146"/>
                  </a:lnTo>
                  <a:lnTo>
                    <a:pt x="1147" y="163"/>
                  </a:lnTo>
                  <a:lnTo>
                    <a:pt x="1082" y="169"/>
                  </a:lnTo>
                  <a:lnTo>
                    <a:pt x="1015" y="173"/>
                  </a:lnTo>
                  <a:lnTo>
                    <a:pt x="954" y="169"/>
                  </a:lnTo>
                  <a:lnTo>
                    <a:pt x="893" y="163"/>
                  </a:lnTo>
                  <a:lnTo>
                    <a:pt x="836" y="152"/>
                  </a:lnTo>
                  <a:lnTo>
                    <a:pt x="778" y="136"/>
                  </a:lnTo>
                  <a:lnTo>
                    <a:pt x="724" y="115"/>
                  </a:lnTo>
                  <a:lnTo>
                    <a:pt x="670" y="92"/>
                  </a:lnTo>
                  <a:lnTo>
                    <a:pt x="619" y="65"/>
                  </a:lnTo>
                  <a:lnTo>
                    <a:pt x="572" y="31"/>
                  </a:lnTo>
                  <a:lnTo>
                    <a:pt x="0" y="92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1CDE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1057" y="905"/>
              <a:ext cx="1278" cy="1927"/>
            </a:xfrm>
            <a:custGeom>
              <a:avLst/>
              <a:gdLst>
                <a:gd name="T0" fmla="*/ 504 w 1278"/>
                <a:gd name="T1" fmla="*/ 0 h 1927"/>
                <a:gd name="T2" fmla="*/ 392 w 1278"/>
                <a:gd name="T3" fmla="*/ 128 h 1927"/>
                <a:gd name="T4" fmla="*/ 294 w 1278"/>
                <a:gd name="T5" fmla="*/ 264 h 1927"/>
                <a:gd name="T6" fmla="*/ 206 w 1278"/>
                <a:gd name="T7" fmla="*/ 412 h 1927"/>
                <a:gd name="T8" fmla="*/ 135 w 1278"/>
                <a:gd name="T9" fmla="*/ 568 h 1927"/>
                <a:gd name="T10" fmla="*/ 78 w 1278"/>
                <a:gd name="T11" fmla="*/ 730 h 1927"/>
                <a:gd name="T12" fmla="*/ 34 w 1278"/>
                <a:gd name="T13" fmla="*/ 903 h 1927"/>
                <a:gd name="T14" fmla="*/ 10 w 1278"/>
                <a:gd name="T15" fmla="*/ 1079 h 1927"/>
                <a:gd name="T16" fmla="*/ 0 w 1278"/>
                <a:gd name="T17" fmla="*/ 1258 h 1927"/>
                <a:gd name="T18" fmla="*/ 3 w 1278"/>
                <a:gd name="T19" fmla="*/ 1346 h 1927"/>
                <a:gd name="T20" fmla="*/ 7 w 1278"/>
                <a:gd name="T21" fmla="*/ 1430 h 1927"/>
                <a:gd name="T22" fmla="*/ 17 w 1278"/>
                <a:gd name="T23" fmla="*/ 1518 h 1927"/>
                <a:gd name="T24" fmla="*/ 34 w 1278"/>
                <a:gd name="T25" fmla="*/ 1603 h 1927"/>
                <a:gd name="T26" fmla="*/ 51 w 1278"/>
                <a:gd name="T27" fmla="*/ 1684 h 1927"/>
                <a:gd name="T28" fmla="*/ 74 w 1278"/>
                <a:gd name="T29" fmla="*/ 1768 h 1927"/>
                <a:gd name="T30" fmla="*/ 98 w 1278"/>
                <a:gd name="T31" fmla="*/ 1849 h 1927"/>
                <a:gd name="T32" fmla="*/ 128 w 1278"/>
                <a:gd name="T33" fmla="*/ 1927 h 1927"/>
                <a:gd name="T34" fmla="*/ 1102 w 1278"/>
                <a:gd name="T35" fmla="*/ 1508 h 1927"/>
                <a:gd name="T36" fmla="*/ 1085 w 1278"/>
                <a:gd name="T37" fmla="*/ 1450 h 1927"/>
                <a:gd name="T38" fmla="*/ 1072 w 1278"/>
                <a:gd name="T39" fmla="*/ 1386 h 1927"/>
                <a:gd name="T40" fmla="*/ 1062 w 1278"/>
                <a:gd name="T41" fmla="*/ 1322 h 1927"/>
                <a:gd name="T42" fmla="*/ 1058 w 1278"/>
                <a:gd name="T43" fmla="*/ 1258 h 1927"/>
                <a:gd name="T44" fmla="*/ 1062 w 1278"/>
                <a:gd name="T45" fmla="*/ 1180 h 1927"/>
                <a:gd name="T46" fmla="*/ 1075 w 1278"/>
                <a:gd name="T47" fmla="*/ 1106 h 1927"/>
                <a:gd name="T48" fmla="*/ 1092 w 1278"/>
                <a:gd name="T49" fmla="*/ 1031 h 1927"/>
                <a:gd name="T50" fmla="*/ 1119 w 1278"/>
                <a:gd name="T51" fmla="*/ 964 h 1927"/>
                <a:gd name="T52" fmla="*/ 1150 w 1278"/>
                <a:gd name="T53" fmla="*/ 896 h 1927"/>
                <a:gd name="T54" fmla="*/ 1187 w 1278"/>
                <a:gd name="T55" fmla="*/ 832 h 1927"/>
                <a:gd name="T56" fmla="*/ 1231 w 1278"/>
                <a:gd name="T57" fmla="*/ 774 h 1927"/>
                <a:gd name="T58" fmla="*/ 1278 w 1278"/>
                <a:gd name="T59" fmla="*/ 720 h 1927"/>
                <a:gd name="T60" fmla="*/ 504 w 1278"/>
                <a:gd name="T61" fmla="*/ 0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78" h="1927">
                  <a:moveTo>
                    <a:pt x="504" y="0"/>
                  </a:moveTo>
                  <a:lnTo>
                    <a:pt x="392" y="128"/>
                  </a:lnTo>
                  <a:lnTo>
                    <a:pt x="294" y="264"/>
                  </a:lnTo>
                  <a:lnTo>
                    <a:pt x="206" y="412"/>
                  </a:lnTo>
                  <a:lnTo>
                    <a:pt x="135" y="568"/>
                  </a:lnTo>
                  <a:lnTo>
                    <a:pt x="78" y="730"/>
                  </a:lnTo>
                  <a:lnTo>
                    <a:pt x="34" y="903"/>
                  </a:lnTo>
                  <a:lnTo>
                    <a:pt x="10" y="1079"/>
                  </a:lnTo>
                  <a:lnTo>
                    <a:pt x="0" y="1258"/>
                  </a:lnTo>
                  <a:lnTo>
                    <a:pt x="3" y="1346"/>
                  </a:lnTo>
                  <a:lnTo>
                    <a:pt x="7" y="1430"/>
                  </a:lnTo>
                  <a:lnTo>
                    <a:pt x="17" y="1518"/>
                  </a:lnTo>
                  <a:lnTo>
                    <a:pt x="34" y="1603"/>
                  </a:lnTo>
                  <a:lnTo>
                    <a:pt x="51" y="1684"/>
                  </a:lnTo>
                  <a:lnTo>
                    <a:pt x="74" y="1768"/>
                  </a:lnTo>
                  <a:lnTo>
                    <a:pt x="98" y="1849"/>
                  </a:lnTo>
                  <a:lnTo>
                    <a:pt x="128" y="1927"/>
                  </a:lnTo>
                  <a:lnTo>
                    <a:pt x="1102" y="1508"/>
                  </a:lnTo>
                  <a:lnTo>
                    <a:pt x="1085" y="1450"/>
                  </a:lnTo>
                  <a:lnTo>
                    <a:pt x="1072" y="1386"/>
                  </a:lnTo>
                  <a:lnTo>
                    <a:pt x="1062" y="1322"/>
                  </a:lnTo>
                  <a:lnTo>
                    <a:pt x="1058" y="1258"/>
                  </a:lnTo>
                  <a:lnTo>
                    <a:pt x="1062" y="1180"/>
                  </a:lnTo>
                  <a:lnTo>
                    <a:pt x="1075" y="1106"/>
                  </a:lnTo>
                  <a:lnTo>
                    <a:pt x="1092" y="1031"/>
                  </a:lnTo>
                  <a:lnTo>
                    <a:pt x="1119" y="964"/>
                  </a:lnTo>
                  <a:lnTo>
                    <a:pt x="1150" y="896"/>
                  </a:lnTo>
                  <a:lnTo>
                    <a:pt x="1187" y="832"/>
                  </a:lnTo>
                  <a:lnTo>
                    <a:pt x="1231" y="774"/>
                  </a:lnTo>
                  <a:lnTo>
                    <a:pt x="1278" y="72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115" y="1395"/>
              <a:ext cx="1532" cy="1532"/>
            </a:xfrm>
            <a:custGeom>
              <a:avLst/>
              <a:gdLst>
                <a:gd name="T0" fmla="*/ 68 w 1532"/>
                <a:gd name="T1" fmla="*/ 1075 h 1532"/>
                <a:gd name="T2" fmla="*/ 122 w 1532"/>
                <a:gd name="T3" fmla="*/ 1180 h 1532"/>
                <a:gd name="T4" fmla="*/ 193 w 1532"/>
                <a:gd name="T5" fmla="*/ 1275 h 1532"/>
                <a:gd name="T6" fmla="*/ 277 w 1532"/>
                <a:gd name="T7" fmla="*/ 1356 h 1532"/>
                <a:gd name="T8" fmla="*/ 372 w 1532"/>
                <a:gd name="T9" fmla="*/ 1424 h 1532"/>
                <a:gd name="T10" fmla="*/ 477 w 1532"/>
                <a:gd name="T11" fmla="*/ 1474 h 1532"/>
                <a:gd name="T12" fmla="*/ 589 w 1532"/>
                <a:gd name="T13" fmla="*/ 1511 h 1532"/>
                <a:gd name="T14" fmla="*/ 707 w 1532"/>
                <a:gd name="T15" fmla="*/ 1528 h 1532"/>
                <a:gd name="T16" fmla="*/ 835 w 1532"/>
                <a:gd name="T17" fmla="*/ 1528 h 1532"/>
                <a:gd name="T18" fmla="*/ 964 w 1532"/>
                <a:gd name="T19" fmla="*/ 1505 h 1532"/>
                <a:gd name="T20" fmla="*/ 1085 w 1532"/>
                <a:gd name="T21" fmla="*/ 1461 h 1532"/>
                <a:gd name="T22" fmla="*/ 1197 w 1532"/>
                <a:gd name="T23" fmla="*/ 1397 h 1532"/>
                <a:gd name="T24" fmla="*/ 1309 w 1532"/>
                <a:gd name="T25" fmla="*/ 1305 h 1532"/>
                <a:gd name="T26" fmla="*/ 1413 w 1532"/>
                <a:gd name="T27" fmla="*/ 1173 h 1532"/>
                <a:gd name="T28" fmla="*/ 1488 w 1532"/>
                <a:gd name="T29" fmla="*/ 1021 h 1532"/>
                <a:gd name="T30" fmla="*/ 1525 w 1532"/>
                <a:gd name="T31" fmla="*/ 856 h 1532"/>
                <a:gd name="T32" fmla="*/ 1528 w 1532"/>
                <a:gd name="T33" fmla="*/ 690 h 1532"/>
                <a:gd name="T34" fmla="*/ 1498 w 1532"/>
                <a:gd name="T35" fmla="*/ 541 h 1532"/>
                <a:gd name="T36" fmla="*/ 1440 w 1532"/>
                <a:gd name="T37" fmla="*/ 403 h 1532"/>
                <a:gd name="T38" fmla="*/ 1356 w 1532"/>
                <a:gd name="T39" fmla="*/ 281 h 1532"/>
                <a:gd name="T40" fmla="*/ 1251 w 1532"/>
                <a:gd name="T41" fmla="*/ 176 h 1532"/>
                <a:gd name="T42" fmla="*/ 1129 w 1532"/>
                <a:gd name="T43" fmla="*/ 92 h 1532"/>
                <a:gd name="T44" fmla="*/ 994 w 1532"/>
                <a:gd name="T45" fmla="*/ 34 h 1532"/>
                <a:gd name="T46" fmla="*/ 845 w 1532"/>
                <a:gd name="T47" fmla="*/ 4 h 1532"/>
                <a:gd name="T48" fmla="*/ 727 w 1532"/>
                <a:gd name="T49" fmla="*/ 0 h 1532"/>
                <a:gd name="T50" fmla="*/ 649 w 1532"/>
                <a:gd name="T51" fmla="*/ 10 h 1532"/>
                <a:gd name="T52" fmla="*/ 572 w 1532"/>
                <a:gd name="T53" fmla="*/ 24 h 1532"/>
                <a:gd name="T54" fmla="*/ 501 w 1532"/>
                <a:gd name="T55" fmla="*/ 48 h 1532"/>
                <a:gd name="T56" fmla="*/ 430 w 1532"/>
                <a:gd name="T57" fmla="*/ 78 h 1532"/>
                <a:gd name="T58" fmla="*/ 365 w 1532"/>
                <a:gd name="T59" fmla="*/ 115 h 1532"/>
                <a:gd name="T60" fmla="*/ 305 w 1532"/>
                <a:gd name="T61" fmla="*/ 156 h 1532"/>
                <a:gd name="T62" fmla="*/ 247 w 1532"/>
                <a:gd name="T63" fmla="*/ 203 h 1532"/>
                <a:gd name="T64" fmla="*/ 173 w 1532"/>
                <a:gd name="T65" fmla="*/ 284 h 1532"/>
                <a:gd name="T66" fmla="*/ 92 w 1532"/>
                <a:gd name="T67" fmla="*/ 406 h 1532"/>
                <a:gd name="T68" fmla="*/ 34 w 1532"/>
                <a:gd name="T69" fmla="*/ 541 h 1532"/>
                <a:gd name="T70" fmla="*/ 4 w 1532"/>
                <a:gd name="T71" fmla="*/ 690 h 1532"/>
                <a:gd name="T72" fmla="*/ 4 w 1532"/>
                <a:gd name="T73" fmla="*/ 832 h 1532"/>
                <a:gd name="T74" fmla="*/ 27 w 1532"/>
                <a:gd name="T75" fmla="*/ 96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2" h="1532">
                  <a:moveTo>
                    <a:pt x="44" y="1018"/>
                  </a:moveTo>
                  <a:lnTo>
                    <a:pt x="68" y="1075"/>
                  </a:lnTo>
                  <a:lnTo>
                    <a:pt x="92" y="1129"/>
                  </a:lnTo>
                  <a:lnTo>
                    <a:pt x="122" y="1180"/>
                  </a:lnTo>
                  <a:lnTo>
                    <a:pt x="156" y="1227"/>
                  </a:lnTo>
                  <a:lnTo>
                    <a:pt x="193" y="1275"/>
                  </a:lnTo>
                  <a:lnTo>
                    <a:pt x="234" y="1315"/>
                  </a:lnTo>
                  <a:lnTo>
                    <a:pt x="277" y="1356"/>
                  </a:lnTo>
                  <a:lnTo>
                    <a:pt x="325" y="1390"/>
                  </a:lnTo>
                  <a:lnTo>
                    <a:pt x="372" y="1424"/>
                  </a:lnTo>
                  <a:lnTo>
                    <a:pt x="423" y="1451"/>
                  </a:lnTo>
                  <a:lnTo>
                    <a:pt x="477" y="1474"/>
                  </a:lnTo>
                  <a:lnTo>
                    <a:pt x="531" y="1495"/>
                  </a:lnTo>
                  <a:lnTo>
                    <a:pt x="589" y="1511"/>
                  </a:lnTo>
                  <a:lnTo>
                    <a:pt x="646" y="1522"/>
                  </a:lnTo>
                  <a:lnTo>
                    <a:pt x="707" y="1528"/>
                  </a:lnTo>
                  <a:lnTo>
                    <a:pt x="768" y="1532"/>
                  </a:lnTo>
                  <a:lnTo>
                    <a:pt x="835" y="1528"/>
                  </a:lnTo>
                  <a:lnTo>
                    <a:pt x="900" y="1522"/>
                  </a:lnTo>
                  <a:lnTo>
                    <a:pt x="964" y="1505"/>
                  </a:lnTo>
                  <a:lnTo>
                    <a:pt x="1025" y="1484"/>
                  </a:lnTo>
                  <a:lnTo>
                    <a:pt x="1085" y="1461"/>
                  </a:lnTo>
                  <a:lnTo>
                    <a:pt x="1143" y="1430"/>
                  </a:lnTo>
                  <a:lnTo>
                    <a:pt x="1197" y="1397"/>
                  </a:lnTo>
                  <a:lnTo>
                    <a:pt x="1248" y="1359"/>
                  </a:lnTo>
                  <a:lnTo>
                    <a:pt x="1309" y="1305"/>
                  </a:lnTo>
                  <a:lnTo>
                    <a:pt x="1366" y="1241"/>
                  </a:lnTo>
                  <a:lnTo>
                    <a:pt x="1413" y="1173"/>
                  </a:lnTo>
                  <a:lnTo>
                    <a:pt x="1454" y="1099"/>
                  </a:lnTo>
                  <a:lnTo>
                    <a:pt x="1488" y="1021"/>
                  </a:lnTo>
                  <a:lnTo>
                    <a:pt x="1511" y="940"/>
                  </a:lnTo>
                  <a:lnTo>
                    <a:pt x="1525" y="856"/>
                  </a:lnTo>
                  <a:lnTo>
                    <a:pt x="1532" y="768"/>
                  </a:lnTo>
                  <a:lnTo>
                    <a:pt x="1528" y="690"/>
                  </a:lnTo>
                  <a:lnTo>
                    <a:pt x="1515" y="612"/>
                  </a:lnTo>
                  <a:lnTo>
                    <a:pt x="1498" y="541"/>
                  </a:lnTo>
                  <a:lnTo>
                    <a:pt x="1471" y="470"/>
                  </a:lnTo>
                  <a:lnTo>
                    <a:pt x="1440" y="403"/>
                  </a:lnTo>
                  <a:lnTo>
                    <a:pt x="1400" y="338"/>
                  </a:lnTo>
                  <a:lnTo>
                    <a:pt x="1356" y="281"/>
                  </a:lnTo>
                  <a:lnTo>
                    <a:pt x="1309" y="227"/>
                  </a:lnTo>
                  <a:lnTo>
                    <a:pt x="1251" y="176"/>
                  </a:lnTo>
                  <a:lnTo>
                    <a:pt x="1194" y="132"/>
                  </a:lnTo>
                  <a:lnTo>
                    <a:pt x="1129" y="92"/>
                  </a:lnTo>
                  <a:lnTo>
                    <a:pt x="1065" y="61"/>
                  </a:lnTo>
                  <a:lnTo>
                    <a:pt x="994" y="34"/>
                  </a:lnTo>
                  <a:lnTo>
                    <a:pt x="920" y="17"/>
                  </a:lnTo>
                  <a:lnTo>
                    <a:pt x="845" y="4"/>
                  </a:lnTo>
                  <a:lnTo>
                    <a:pt x="768" y="0"/>
                  </a:lnTo>
                  <a:lnTo>
                    <a:pt x="727" y="0"/>
                  </a:lnTo>
                  <a:lnTo>
                    <a:pt x="687" y="4"/>
                  </a:lnTo>
                  <a:lnTo>
                    <a:pt x="649" y="10"/>
                  </a:lnTo>
                  <a:lnTo>
                    <a:pt x="609" y="17"/>
                  </a:lnTo>
                  <a:lnTo>
                    <a:pt x="572" y="24"/>
                  </a:lnTo>
                  <a:lnTo>
                    <a:pt x="534" y="34"/>
                  </a:lnTo>
                  <a:lnTo>
                    <a:pt x="501" y="48"/>
                  </a:lnTo>
                  <a:lnTo>
                    <a:pt x="463" y="61"/>
                  </a:lnTo>
                  <a:lnTo>
                    <a:pt x="430" y="78"/>
                  </a:lnTo>
                  <a:lnTo>
                    <a:pt x="396" y="95"/>
                  </a:lnTo>
                  <a:lnTo>
                    <a:pt x="365" y="115"/>
                  </a:lnTo>
                  <a:lnTo>
                    <a:pt x="335" y="135"/>
                  </a:lnTo>
                  <a:lnTo>
                    <a:pt x="305" y="156"/>
                  </a:lnTo>
                  <a:lnTo>
                    <a:pt x="274" y="179"/>
                  </a:lnTo>
                  <a:lnTo>
                    <a:pt x="247" y="203"/>
                  </a:lnTo>
                  <a:lnTo>
                    <a:pt x="220" y="230"/>
                  </a:lnTo>
                  <a:lnTo>
                    <a:pt x="173" y="284"/>
                  </a:lnTo>
                  <a:lnTo>
                    <a:pt x="129" y="342"/>
                  </a:lnTo>
                  <a:lnTo>
                    <a:pt x="92" y="406"/>
                  </a:lnTo>
                  <a:lnTo>
                    <a:pt x="61" y="474"/>
                  </a:lnTo>
                  <a:lnTo>
                    <a:pt x="34" y="541"/>
                  </a:lnTo>
                  <a:lnTo>
                    <a:pt x="17" y="616"/>
                  </a:lnTo>
                  <a:lnTo>
                    <a:pt x="4" y="690"/>
                  </a:lnTo>
                  <a:lnTo>
                    <a:pt x="0" y="768"/>
                  </a:lnTo>
                  <a:lnTo>
                    <a:pt x="4" y="832"/>
                  </a:lnTo>
                  <a:lnTo>
                    <a:pt x="14" y="896"/>
                  </a:lnTo>
                  <a:lnTo>
                    <a:pt x="27" y="960"/>
                  </a:lnTo>
                  <a:lnTo>
                    <a:pt x="44" y="1018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561" y="337"/>
              <a:ext cx="3124" cy="2069"/>
            </a:xfrm>
            <a:custGeom>
              <a:avLst/>
              <a:gdLst>
                <a:gd name="T0" fmla="*/ 3093 w 3124"/>
                <a:gd name="T1" fmla="*/ 1406 h 2069"/>
                <a:gd name="T2" fmla="*/ 2988 w 3124"/>
                <a:gd name="T3" fmla="*/ 1095 h 2069"/>
                <a:gd name="T4" fmla="*/ 2836 w 3124"/>
                <a:gd name="T5" fmla="*/ 811 h 2069"/>
                <a:gd name="T6" fmla="*/ 2633 w 3124"/>
                <a:gd name="T7" fmla="*/ 561 h 2069"/>
                <a:gd name="T8" fmla="*/ 2393 w 3124"/>
                <a:gd name="T9" fmla="*/ 352 h 2069"/>
                <a:gd name="T10" fmla="*/ 2120 w 3124"/>
                <a:gd name="T11" fmla="*/ 186 h 2069"/>
                <a:gd name="T12" fmla="*/ 1819 w 3124"/>
                <a:gd name="T13" fmla="*/ 68 h 2069"/>
                <a:gd name="T14" fmla="*/ 1491 w 3124"/>
                <a:gd name="T15" fmla="*/ 7 h 2069"/>
                <a:gd name="T16" fmla="*/ 1224 w 3124"/>
                <a:gd name="T17" fmla="*/ 3 h 2069"/>
                <a:gd name="T18" fmla="*/ 1034 w 3124"/>
                <a:gd name="T19" fmla="*/ 24 h 2069"/>
                <a:gd name="T20" fmla="*/ 852 w 3124"/>
                <a:gd name="T21" fmla="*/ 61 h 2069"/>
                <a:gd name="T22" fmla="*/ 676 w 3124"/>
                <a:gd name="T23" fmla="*/ 118 h 2069"/>
                <a:gd name="T24" fmla="*/ 507 w 3124"/>
                <a:gd name="T25" fmla="*/ 189 h 2069"/>
                <a:gd name="T26" fmla="*/ 348 w 3124"/>
                <a:gd name="T27" fmla="*/ 281 h 2069"/>
                <a:gd name="T28" fmla="*/ 199 w 3124"/>
                <a:gd name="T29" fmla="*/ 385 h 2069"/>
                <a:gd name="T30" fmla="*/ 64 w 3124"/>
                <a:gd name="T31" fmla="*/ 504 h 2069"/>
                <a:gd name="T32" fmla="*/ 774 w 3124"/>
                <a:gd name="T33" fmla="*/ 1288 h 2069"/>
                <a:gd name="T34" fmla="*/ 828 w 3124"/>
                <a:gd name="T35" fmla="*/ 1237 h 2069"/>
                <a:gd name="T36" fmla="*/ 889 w 3124"/>
                <a:gd name="T37" fmla="*/ 1193 h 2069"/>
                <a:gd name="T38" fmla="*/ 950 w 3124"/>
                <a:gd name="T39" fmla="*/ 1153 h 2069"/>
                <a:gd name="T40" fmla="*/ 1017 w 3124"/>
                <a:gd name="T41" fmla="*/ 1119 h 2069"/>
                <a:gd name="T42" fmla="*/ 1088 w 3124"/>
                <a:gd name="T43" fmla="*/ 1092 h 2069"/>
                <a:gd name="T44" fmla="*/ 1163 w 3124"/>
                <a:gd name="T45" fmla="*/ 1075 h 2069"/>
                <a:gd name="T46" fmla="*/ 1241 w 3124"/>
                <a:gd name="T47" fmla="*/ 1062 h 2069"/>
                <a:gd name="T48" fmla="*/ 1322 w 3124"/>
                <a:gd name="T49" fmla="*/ 1058 h 2069"/>
                <a:gd name="T50" fmla="*/ 1474 w 3124"/>
                <a:gd name="T51" fmla="*/ 1075 h 2069"/>
                <a:gd name="T52" fmla="*/ 1619 w 3124"/>
                <a:gd name="T53" fmla="*/ 1119 h 2069"/>
                <a:gd name="T54" fmla="*/ 1748 w 3124"/>
                <a:gd name="T55" fmla="*/ 1190 h 2069"/>
                <a:gd name="T56" fmla="*/ 1863 w 3124"/>
                <a:gd name="T57" fmla="*/ 1285 h 2069"/>
                <a:gd name="T58" fmla="*/ 1954 w 3124"/>
                <a:gd name="T59" fmla="*/ 1396 h 2069"/>
                <a:gd name="T60" fmla="*/ 2025 w 3124"/>
                <a:gd name="T61" fmla="*/ 1528 h 2069"/>
                <a:gd name="T62" fmla="*/ 2069 w 3124"/>
                <a:gd name="T63" fmla="*/ 1670 h 2069"/>
                <a:gd name="T64" fmla="*/ 2086 w 3124"/>
                <a:gd name="T65" fmla="*/ 1826 h 2069"/>
                <a:gd name="T66" fmla="*/ 2174 w 3124"/>
                <a:gd name="T67" fmla="*/ 1846 h 2069"/>
                <a:gd name="T68" fmla="*/ 2339 w 3124"/>
                <a:gd name="T69" fmla="*/ 1826 h 2069"/>
                <a:gd name="T70" fmla="*/ 2485 w 3124"/>
                <a:gd name="T71" fmla="*/ 1805 h 2069"/>
                <a:gd name="T72" fmla="*/ 2640 w 3124"/>
                <a:gd name="T73" fmla="*/ 1795 h 2069"/>
                <a:gd name="T74" fmla="*/ 2796 w 3124"/>
                <a:gd name="T75" fmla="*/ 1745 h 2069"/>
                <a:gd name="T76" fmla="*/ 2968 w 3124"/>
                <a:gd name="T77" fmla="*/ 1701 h 2069"/>
                <a:gd name="T78" fmla="*/ 3124 w 3124"/>
                <a:gd name="T79" fmla="*/ 1569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24" h="2069">
                  <a:moveTo>
                    <a:pt x="3124" y="1569"/>
                  </a:moveTo>
                  <a:lnTo>
                    <a:pt x="3093" y="1406"/>
                  </a:lnTo>
                  <a:lnTo>
                    <a:pt x="3049" y="1248"/>
                  </a:lnTo>
                  <a:lnTo>
                    <a:pt x="2988" y="1095"/>
                  </a:lnTo>
                  <a:lnTo>
                    <a:pt x="2917" y="950"/>
                  </a:lnTo>
                  <a:lnTo>
                    <a:pt x="2836" y="811"/>
                  </a:lnTo>
                  <a:lnTo>
                    <a:pt x="2742" y="683"/>
                  </a:lnTo>
                  <a:lnTo>
                    <a:pt x="2633" y="561"/>
                  </a:lnTo>
                  <a:lnTo>
                    <a:pt x="2519" y="453"/>
                  </a:lnTo>
                  <a:lnTo>
                    <a:pt x="2393" y="352"/>
                  </a:lnTo>
                  <a:lnTo>
                    <a:pt x="2262" y="264"/>
                  </a:lnTo>
                  <a:lnTo>
                    <a:pt x="2120" y="186"/>
                  </a:lnTo>
                  <a:lnTo>
                    <a:pt x="1971" y="122"/>
                  </a:lnTo>
                  <a:lnTo>
                    <a:pt x="1819" y="68"/>
                  </a:lnTo>
                  <a:lnTo>
                    <a:pt x="1656" y="30"/>
                  </a:lnTo>
                  <a:lnTo>
                    <a:pt x="1491" y="7"/>
                  </a:lnTo>
                  <a:lnTo>
                    <a:pt x="1322" y="0"/>
                  </a:lnTo>
                  <a:lnTo>
                    <a:pt x="1224" y="3"/>
                  </a:lnTo>
                  <a:lnTo>
                    <a:pt x="1129" y="10"/>
                  </a:lnTo>
                  <a:lnTo>
                    <a:pt x="1034" y="24"/>
                  </a:lnTo>
                  <a:lnTo>
                    <a:pt x="943" y="41"/>
                  </a:lnTo>
                  <a:lnTo>
                    <a:pt x="852" y="61"/>
                  </a:lnTo>
                  <a:lnTo>
                    <a:pt x="760" y="88"/>
                  </a:lnTo>
                  <a:lnTo>
                    <a:pt x="676" y="118"/>
                  </a:lnTo>
                  <a:lnTo>
                    <a:pt x="591" y="152"/>
                  </a:lnTo>
                  <a:lnTo>
                    <a:pt x="507" y="189"/>
                  </a:lnTo>
                  <a:lnTo>
                    <a:pt x="426" y="233"/>
                  </a:lnTo>
                  <a:lnTo>
                    <a:pt x="348" y="281"/>
                  </a:lnTo>
                  <a:lnTo>
                    <a:pt x="274" y="331"/>
                  </a:lnTo>
                  <a:lnTo>
                    <a:pt x="199" y="385"/>
                  </a:lnTo>
                  <a:lnTo>
                    <a:pt x="132" y="443"/>
                  </a:lnTo>
                  <a:lnTo>
                    <a:pt x="64" y="504"/>
                  </a:lnTo>
                  <a:lnTo>
                    <a:pt x="0" y="568"/>
                  </a:lnTo>
                  <a:lnTo>
                    <a:pt x="774" y="1288"/>
                  </a:lnTo>
                  <a:lnTo>
                    <a:pt x="801" y="1261"/>
                  </a:lnTo>
                  <a:lnTo>
                    <a:pt x="828" y="1237"/>
                  </a:lnTo>
                  <a:lnTo>
                    <a:pt x="859" y="1214"/>
                  </a:lnTo>
                  <a:lnTo>
                    <a:pt x="889" y="1193"/>
                  </a:lnTo>
                  <a:lnTo>
                    <a:pt x="919" y="1173"/>
                  </a:lnTo>
                  <a:lnTo>
                    <a:pt x="950" y="1153"/>
                  </a:lnTo>
                  <a:lnTo>
                    <a:pt x="984" y="1136"/>
                  </a:lnTo>
                  <a:lnTo>
                    <a:pt x="1017" y="1119"/>
                  </a:lnTo>
                  <a:lnTo>
                    <a:pt x="1055" y="1106"/>
                  </a:lnTo>
                  <a:lnTo>
                    <a:pt x="1088" y="1092"/>
                  </a:lnTo>
                  <a:lnTo>
                    <a:pt x="1126" y="1082"/>
                  </a:lnTo>
                  <a:lnTo>
                    <a:pt x="1163" y="1075"/>
                  </a:lnTo>
                  <a:lnTo>
                    <a:pt x="1203" y="1068"/>
                  </a:lnTo>
                  <a:lnTo>
                    <a:pt x="1241" y="1062"/>
                  </a:lnTo>
                  <a:lnTo>
                    <a:pt x="1281" y="1058"/>
                  </a:lnTo>
                  <a:lnTo>
                    <a:pt x="1322" y="1058"/>
                  </a:lnTo>
                  <a:lnTo>
                    <a:pt x="1399" y="1062"/>
                  </a:lnTo>
                  <a:lnTo>
                    <a:pt x="1474" y="1075"/>
                  </a:lnTo>
                  <a:lnTo>
                    <a:pt x="1548" y="1092"/>
                  </a:lnTo>
                  <a:lnTo>
                    <a:pt x="1619" y="1119"/>
                  </a:lnTo>
                  <a:lnTo>
                    <a:pt x="1683" y="1150"/>
                  </a:lnTo>
                  <a:lnTo>
                    <a:pt x="1748" y="1190"/>
                  </a:lnTo>
                  <a:lnTo>
                    <a:pt x="1805" y="1234"/>
                  </a:lnTo>
                  <a:lnTo>
                    <a:pt x="1863" y="1285"/>
                  </a:lnTo>
                  <a:lnTo>
                    <a:pt x="1910" y="1339"/>
                  </a:lnTo>
                  <a:lnTo>
                    <a:pt x="1954" y="1396"/>
                  </a:lnTo>
                  <a:lnTo>
                    <a:pt x="1994" y="1461"/>
                  </a:lnTo>
                  <a:lnTo>
                    <a:pt x="2025" y="1528"/>
                  </a:lnTo>
                  <a:lnTo>
                    <a:pt x="2052" y="1599"/>
                  </a:lnTo>
                  <a:lnTo>
                    <a:pt x="2069" y="1670"/>
                  </a:lnTo>
                  <a:lnTo>
                    <a:pt x="2082" y="1748"/>
                  </a:lnTo>
                  <a:lnTo>
                    <a:pt x="2086" y="1826"/>
                  </a:lnTo>
                  <a:lnTo>
                    <a:pt x="2072" y="2059"/>
                  </a:lnTo>
                  <a:lnTo>
                    <a:pt x="2174" y="1846"/>
                  </a:lnTo>
                  <a:lnTo>
                    <a:pt x="2248" y="2059"/>
                  </a:lnTo>
                  <a:lnTo>
                    <a:pt x="2339" y="1826"/>
                  </a:lnTo>
                  <a:lnTo>
                    <a:pt x="2390" y="2052"/>
                  </a:lnTo>
                  <a:lnTo>
                    <a:pt x="2485" y="1805"/>
                  </a:lnTo>
                  <a:lnTo>
                    <a:pt x="2505" y="2052"/>
                  </a:lnTo>
                  <a:lnTo>
                    <a:pt x="2640" y="1795"/>
                  </a:lnTo>
                  <a:lnTo>
                    <a:pt x="2671" y="2052"/>
                  </a:lnTo>
                  <a:lnTo>
                    <a:pt x="2796" y="1745"/>
                  </a:lnTo>
                  <a:lnTo>
                    <a:pt x="2857" y="2032"/>
                  </a:lnTo>
                  <a:lnTo>
                    <a:pt x="2968" y="1701"/>
                  </a:lnTo>
                  <a:lnTo>
                    <a:pt x="3002" y="2069"/>
                  </a:lnTo>
                  <a:lnTo>
                    <a:pt x="3124" y="156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66FF66"/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185" y="2413"/>
              <a:ext cx="1255" cy="1264"/>
            </a:xfrm>
            <a:custGeom>
              <a:avLst/>
              <a:gdLst>
                <a:gd name="T0" fmla="*/ 683 w 1255"/>
                <a:gd name="T1" fmla="*/ 1264 h 1264"/>
                <a:gd name="T2" fmla="*/ 626 w 1255"/>
                <a:gd name="T3" fmla="*/ 1224 h 1264"/>
                <a:gd name="T4" fmla="*/ 572 w 1255"/>
                <a:gd name="T5" fmla="*/ 1183 h 1264"/>
                <a:gd name="T6" fmla="*/ 518 w 1255"/>
                <a:gd name="T7" fmla="*/ 1139 h 1264"/>
                <a:gd name="T8" fmla="*/ 467 w 1255"/>
                <a:gd name="T9" fmla="*/ 1095 h 1264"/>
                <a:gd name="T10" fmla="*/ 416 w 1255"/>
                <a:gd name="T11" fmla="*/ 1048 h 1264"/>
                <a:gd name="T12" fmla="*/ 369 w 1255"/>
                <a:gd name="T13" fmla="*/ 1001 h 1264"/>
                <a:gd name="T14" fmla="*/ 322 w 1255"/>
                <a:gd name="T15" fmla="*/ 950 h 1264"/>
                <a:gd name="T16" fmla="*/ 278 w 1255"/>
                <a:gd name="T17" fmla="*/ 896 h 1264"/>
                <a:gd name="T18" fmla="*/ 237 w 1255"/>
                <a:gd name="T19" fmla="*/ 842 h 1264"/>
                <a:gd name="T20" fmla="*/ 197 w 1255"/>
                <a:gd name="T21" fmla="*/ 788 h 1264"/>
                <a:gd name="T22" fmla="*/ 156 w 1255"/>
                <a:gd name="T23" fmla="*/ 730 h 1264"/>
                <a:gd name="T24" fmla="*/ 122 w 1255"/>
                <a:gd name="T25" fmla="*/ 669 h 1264"/>
                <a:gd name="T26" fmla="*/ 88 w 1255"/>
                <a:gd name="T27" fmla="*/ 608 h 1264"/>
                <a:gd name="T28" fmla="*/ 55 w 1255"/>
                <a:gd name="T29" fmla="*/ 548 h 1264"/>
                <a:gd name="T30" fmla="*/ 28 w 1255"/>
                <a:gd name="T31" fmla="*/ 483 h 1264"/>
                <a:gd name="T32" fmla="*/ 0 w 1255"/>
                <a:gd name="T33" fmla="*/ 419 h 1264"/>
                <a:gd name="T34" fmla="*/ 974 w 1255"/>
                <a:gd name="T35" fmla="*/ 0 h 1264"/>
                <a:gd name="T36" fmla="*/ 998 w 1255"/>
                <a:gd name="T37" fmla="*/ 57 h 1264"/>
                <a:gd name="T38" fmla="*/ 1022 w 1255"/>
                <a:gd name="T39" fmla="*/ 111 h 1264"/>
                <a:gd name="T40" fmla="*/ 1052 w 1255"/>
                <a:gd name="T41" fmla="*/ 162 h 1264"/>
                <a:gd name="T42" fmla="*/ 1086 w 1255"/>
                <a:gd name="T43" fmla="*/ 209 h 1264"/>
                <a:gd name="T44" fmla="*/ 1123 w 1255"/>
                <a:gd name="T45" fmla="*/ 257 h 1264"/>
                <a:gd name="T46" fmla="*/ 1164 w 1255"/>
                <a:gd name="T47" fmla="*/ 297 h 1264"/>
                <a:gd name="T48" fmla="*/ 1207 w 1255"/>
                <a:gd name="T49" fmla="*/ 338 h 1264"/>
                <a:gd name="T50" fmla="*/ 1255 w 1255"/>
                <a:gd name="T51" fmla="*/ 372 h 1264"/>
                <a:gd name="T52" fmla="*/ 683 w 1255"/>
                <a:gd name="T53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5" h="1264">
                  <a:moveTo>
                    <a:pt x="683" y="1264"/>
                  </a:moveTo>
                  <a:lnTo>
                    <a:pt x="626" y="1224"/>
                  </a:lnTo>
                  <a:lnTo>
                    <a:pt x="572" y="1183"/>
                  </a:lnTo>
                  <a:lnTo>
                    <a:pt x="518" y="1139"/>
                  </a:lnTo>
                  <a:lnTo>
                    <a:pt x="467" y="1095"/>
                  </a:lnTo>
                  <a:lnTo>
                    <a:pt x="416" y="1048"/>
                  </a:lnTo>
                  <a:lnTo>
                    <a:pt x="369" y="1001"/>
                  </a:lnTo>
                  <a:lnTo>
                    <a:pt x="322" y="950"/>
                  </a:lnTo>
                  <a:lnTo>
                    <a:pt x="278" y="896"/>
                  </a:lnTo>
                  <a:lnTo>
                    <a:pt x="237" y="842"/>
                  </a:lnTo>
                  <a:lnTo>
                    <a:pt x="197" y="788"/>
                  </a:lnTo>
                  <a:lnTo>
                    <a:pt x="156" y="730"/>
                  </a:lnTo>
                  <a:lnTo>
                    <a:pt x="122" y="669"/>
                  </a:lnTo>
                  <a:lnTo>
                    <a:pt x="88" y="608"/>
                  </a:lnTo>
                  <a:lnTo>
                    <a:pt x="55" y="548"/>
                  </a:lnTo>
                  <a:lnTo>
                    <a:pt x="28" y="483"/>
                  </a:lnTo>
                  <a:lnTo>
                    <a:pt x="0" y="419"/>
                  </a:lnTo>
                  <a:lnTo>
                    <a:pt x="974" y="0"/>
                  </a:lnTo>
                  <a:lnTo>
                    <a:pt x="998" y="57"/>
                  </a:lnTo>
                  <a:lnTo>
                    <a:pt x="1022" y="111"/>
                  </a:lnTo>
                  <a:lnTo>
                    <a:pt x="1052" y="162"/>
                  </a:lnTo>
                  <a:lnTo>
                    <a:pt x="1086" y="209"/>
                  </a:lnTo>
                  <a:lnTo>
                    <a:pt x="1123" y="257"/>
                  </a:lnTo>
                  <a:lnTo>
                    <a:pt x="1164" y="297"/>
                  </a:lnTo>
                  <a:lnTo>
                    <a:pt x="1207" y="338"/>
                  </a:lnTo>
                  <a:lnTo>
                    <a:pt x="1255" y="372"/>
                  </a:lnTo>
                  <a:lnTo>
                    <a:pt x="683" y="1264"/>
                  </a:lnTo>
                  <a:close/>
                </a:path>
              </a:pathLst>
            </a:custGeom>
            <a:solidFill>
              <a:srgbClr val="D3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633" y="1916"/>
              <a:ext cx="493" cy="490"/>
            </a:xfrm>
            <a:custGeom>
              <a:avLst/>
              <a:gdLst>
                <a:gd name="T0" fmla="*/ 409 w 493"/>
                <a:gd name="T1" fmla="*/ 213 h 490"/>
                <a:gd name="T2" fmla="*/ 385 w 493"/>
                <a:gd name="T3" fmla="*/ 152 h 490"/>
                <a:gd name="T4" fmla="*/ 341 w 493"/>
                <a:gd name="T5" fmla="*/ 108 h 490"/>
                <a:gd name="T6" fmla="*/ 283 w 493"/>
                <a:gd name="T7" fmla="*/ 81 h 490"/>
                <a:gd name="T8" fmla="*/ 216 w 493"/>
                <a:gd name="T9" fmla="*/ 81 h 490"/>
                <a:gd name="T10" fmla="*/ 155 w 493"/>
                <a:gd name="T11" fmla="*/ 108 h 490"/>
                <a:gd name="T12" fmla="*/ 108 w 493"/>
                <a:gd name="T13" fmla="*/ 152 h 490"/>
                <a:gd name="T14" fmla="*/ 84 w 493"/>
                <a:gd name="T15" fmla="*/ 213 h 490"/>
                <a:gd name="T16" fmla="*/ 84 w 493"/>
                <a:gd name="T17" fmla="*/ 280 h 490"/>
                <a:gd name="T18" fmla="*/ 108 w 493"/>
                <a:gd name="T19" fmla="*/ 341 h 490"/>
                <a:gd name="T20" fmla="*/ 155 w 493"/>
                <a:gd name="T21" fmla="*/ 385 h 490"/>
                <a:gd name="T22" fmla="*/ 216 w 493"/>
                <a:gd name="T23" fmla="*/ 412 h 490"/>
                <a:gd name="T24" fmla="*/ 283 w 493"/>
                <a:gd name="T25" fmla="*/ 412 h 490"/>
                <a:gd name="T26" fmla="*/ 341 w 493"/>
                <a:gd name="T27" fmla="*/ 385 h 490"/>
                <a:gd name="T28" fmla="*/ 385 w 493"/>
                <a:gd name="T29" fmla="*/ 341 h 490"/>
                <a:gd name="T30" fmla="*/ 409 w 493"/>
                <a:gd name="T31" fmla="*/ 280 h 490"/>
                <a:gd name="T32" fmla="*/ 493 w 493"/>
                <a:gd name="T33" fmla="*/ 247 h 490"/>
                <a:gd name="T34" fmla="*/ 473 w 493"/>
                <a:gd name="T35" fmla="*/ 345 h 490"/>
                <a:gd name="T36" fmla="*/ 422 w 493"/>
                <a:gd name="T37" fmla="*/ 419 h 490"/>
                <a:gd name="T38" fmla="*/ 344 w 493"/>
                <a:gd name="T39" fmla="*/ 473 h 490"/>
                <a:gd name="T40" fmla="*/ 250 w 493"/>
                <a:gd name="T41" fmla="*/ 490 h 490"/>
                <a:gd name="T42" fmla="*/ 152 w 493"/>
                <a:gd name="T43" fmla="*/ 473 h 490"/>
                <a:gd name="T44" fmla="*/ 74 w 493"/>
                <a:gd name="T45" fmla="*/ 419 h 490"/>
                <a:gd name="T46" fmla="*/ 20 w 493"/>
                <a:gd name="T47" fmla="*/ 345 h 490"/>
                <a:gd name="T48" fmla="*/ 0 w 493"/>
                <a:gd name="T49" fmla="*/ 247 h 490"/>
                <a:gd name="T50" fmla="*/ 20 w 493"/>
                <a:gd name="T51" fmla="*/ 152 h 490"/>
                <a:gd name="T52" fmla="*/ 74 w 493"/>
                <a:gd name="T53" fmla="*/ 71 h 490"/>
                <a:gd name="T54" fmla="*/ 152 w 493"/>
                <a:gd name="T55" fmla="*/ 20 h 490"/>
                <a:gd name="T56" fmla="*/ 250 w 493"/>
                <a:gd name="T57" fmla="*/ 0 h 490"/>
                <a:gd name="T58" fmla="*/ 344 w 493"/>
                <a:gd name="T59" fmla="*/ 20 h 490"/>
                <a:gd name="T60" fmla="*/ 422 w 493"/>
                <a:gd name="T61" fmla="*/ 71 h 490"/>
                <a:gd name="T62" fmla="*/ 473 w 493"/>
                <a:gd name="T63" fmla="*/ 152 h 490"/>
                <a:gd name="T64" fmla="*/ 493 w 493"/>
                <a:gd name="T65" fmla="*/ 24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3" h="490">
                  <a:moveTo>
                    <a:pt x="412" y="247"/>
                  </a:moveTo>
                  <a:lnTo>
                    <a:pt x="409" y="213"/>
                  </a:lnTo>
                  <a:lnTo>
                    <a:pt x="398" y="182"/>
                  </a:lnTo>
                  <a:lnTo>
                    <a:pt x="385" y="152"/>
                  </a:lnTo>
                  <a:lnTo>
                    <a:pt x="365" y="128"/>
                  </a:lnTo>
                  <a:lnTo>
                    <a:pt x="341" y="108"/>
                  </a:lnTo>
                  <a:lnTo>
                    <a:pt x="314" y="91"/>
                  </a:lnTo>
                  <a:lnTo>
                    <a:pt x="283" y="81"/>
                  </a:lnTo>
                  <a:lnTo>
                    <a:pt x="250" y="78"/>
                  </a:lnTo>
                  <a:lnTo>
                    <a:pt x="216" y="81"/>
                  </a:lnTo>
                  <a:lnTo>
                    <a:pt x="182" y="91"/>
                  </a:lnTo>
                  <a:lnTo>
                    <a:pt x="155" y="108"/>
                  </a:lnTo>
                  <a:lnTo>
                    <a:pt x="131" y="128"/>
                  </a:lnTo>
                  <a:lnTo>
                    <a:pt x="108" y="152"/>
                  </a:lnTo>
                  <a:lnTo>
                    <a:pt x="94" y="182"/>
                  </a:lnTo>
                  <a:lnTo>
                    <a:pt x="84" y="213"/>
                  </a:lnTo>
                  <a:lnTo>
                    <a:pt x="81" y="247"/>
                  </a:lnTo>
                  <a:lnTo>
                    <a:pt x="84" y="280"/>
                  </a:lnTo>
                  <a:lnTo>
                    <a:pt x="94" y="311"/>
                  </a:lnTo>
                  <a:lnTo>
                    <a:pt x="108" y="341"/>
                  </a:lnTo>
                  <a:lnTo>
                    <a:pt x="131" y="365"/>
                  </a:lnTo>
                  <a:lnTo>
                    <a:pt x="155" y="385"/>
                  </a:lnTo>
                  <a:lnTo>
                    <a:pt x="182" y="402"/>
                  </a:lnTo>
                  <a:lnTo>
                    <a:pt x="216" y="412"/>
                  </a:lnTo>
                  <a:lnTo>
                    <a:pt x="250" y="416"/>
                  </a:lnTo>
                  <a:lnTo>
                    <a:pt x="283" y="412"/>
                  </a:lnTo>
                  <a:lnTo>
                    <a:pt x="314" y="402"/>
                  </a:lnTo>
                  <a:lnTo>
                    <a:pt x="341" y="385"/>
                  </a:lnTo>
                  <a:lnTo>
                    <a:pt x="365" y="365"/>
                  </a:lnTo>
                  <a:lnTo>
                    <a:pt x="385" y="341"/>
                  </a:lnTo>
                  <a:lnTo>
                    <a:pt x="398" y="311"/>
                  </a:lnTo>
                  <a:lnTo>
                    <a:pt x="409" y="280"/>
                  </a:lnTo>
                  <a:lnTo>
                    <a:pt x="412" y="247"/>
                  </a:lnTo>
                  <a:lnTo>
                    <a:pt x="493" y="247"/>
                  </a:lnTo>
                  <a:lnTo>
                    <a:pt x="490" y="297"/>
                  </a:lnTo>
                  <a:lnTo>
                    <a:pt x="473" y="345"/>
                  </a:lnTo>
                  <a:lnTo>
                    <a:pt x="453" y="385"/>
                  </a:lnTo>
                  <a:lnTo>
                    <a:pt x="422" y="419"/>
                  </a:lnTo>
                  <a:lnTo>
                    <a:pt x="385" y="450"/>
                  </a:lnTo>
                  <a:lnTo>
                    <a:pt x="344" y="473"/>
                  </a:lnTo>
                  <a:lnTo>
                    <a:pt x="297" y="487"/>
                  </a:lnTo>
                  <a:lnTo>
                    <a:pt x="250" y="490"/>
                  </a:lnTo>
                  <a:lnTo>
                    <a:pt x="199" y="487"/>
                  </a:lnTo>
                  <a:lnTo>
                    <a:pt x="152" y="473"/>
                  </a:lnTo>
                  <a:lnTo>
                    <a:pt x="111" y="450"/>
                  </a:lnTo>
                  <a:lnTo>
                    <a:pt x="74" y="419"/>
                  </a:lnTo>
                  <a:lnTo>
                    <a:pt x="43" y="385"/>
                  </a:lnTo>
                  <a:lnTo>
                    <a:pt x="20" y="345"/>
                  </a:lnTo>
                  <a:lnTo>
                    <a:pt x="3" y="297"/>
                  </a:lnTo>
                  <a:lnTo>
                    <a:pt x="0" y="247"/>
                  </a:lnTo>
                  <a:lnTo>
                    <a:pt x="3" y="196"/>
                  </a:lnTo>
                  <a:lnTo>
                    <a:pt x="20" y="152"/>
                  </a:lnTo>
                  <a:lnTo>
                    <a:pt x="43" y="108"/>
                  </a:lnTo>
                  <a:lnTo>
                    <a:pt x="74" y="71"/>
                  </a:lnTo>
                  <a:lnTo>
                    <a:pt x="111" y="44"/>
                  </a:lnTo>
                  <a:lnTo>
                    <a:pt x="152" y="20"/>
                  </a:lnTo>
                  <a:lnTo>
                    <a:pt x="199" y="3"/>
                  </a:lnTo>
                  <a:lnTo>
                    <a:pt x="250" y="0"/>
                  </a:lnTo>
                  <a:lnTo>
                    <a:pt x="297" y="3"/>
                  </a:lnTo>
                  <a:lnTo>
                    <a:pt x="344" y="20"/>
                  </a:lnTo>
                  <a:lnTo>
                    <a:pt x="385" y="44"/>
                  </a:lnTo>
                  <a:lnTo>
                    <a:pt x="422" y="71"/>
                  </a:lnTo>
                  <a:lnTo>
                    <a:pt x="453" y="108"/>
                  </a:lnTo>
                  <a:lnTo>
                    <a:pt x="473" y="152"/>
                  </a:lnTo>
                  <a:lnTo>
                    <a:pt x="490" y="196"/>
                  </a:lnTo>
                  <a:lnTo>
                    <a:pt x="493" y="247"/>
                  </a:lnTo>
                  <a:lnTo>
                    <a:pt x="412" y="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839" y="2119"/>
              <a:ext cx="88" cy="88"/>
            </a:xfrm>
            <a:custGeom>
              <a:avLst/>
              <a:gdLst>
                <a:gd name="T0" fmla="*/ 44 w 88"/>
                <a:gd name="T1" fmla="*/ 88 h 88"/>
                <a:gd name="T2" fmla="*/ 61 w 88"/>
                <a:gd name="T3" fmla="*/ 84 h 88"/>
                <a:gd name="T4" fmla="*/ 74 w 88"/>
                <a:gd name="T5" fmla="*/ 74 h 88"/>
                <a:gd name="T6" fmla="*/ 84 w 88"/>
                <a:gd name="T7" fmla="*/ 61 h 88"/>
                <a:gd name="T8" fmla="*/ 88 w 88"/>
                <a:gd name="T9" fmla="*/ 44 h 88"/>
                <a:gd name="T10" fmla="*/ 84 w 88"/>
                <a:gd name="T11" fmla="*/ 27 h 88"/>
                <a:gd name="T12" fmla="*/ 74 w 88"/>
                <a:gd name="T13" fmla="*/ 13 h 88"/>
                <a:gd name="T14" fmla="*/ 61 w 88"/>
                <a:gd name="T15" fmla="*/ 3 h 88"/>
                <a:gd name="T16" fmla="*/ 44 w 88"/>
                <a:gd name="T17" fmla="*/ 0 h 88"/>
                <a:gd name="T18" fmla="*/ 27 w 88"/>
                <a:gd name="T19" fmla="*/ 3 h 88"/>
                <a:gd name="T20" fmla="*/ 13 w 88"/>
                <a:gd name="T21" fmla="*/ 13 h 88"/>
                <a:gd name="T22" fmla="*/ 3 w 88"/>
                <a:gd name="T23" fmla="*/ 27 h 88"/>
                <a:gd name="T24" fmla="*/ 0 w 88"/>
                <a:gd name="T25" fmla="*/ 44 h 88"/>
                <a:gd name="T26" fmla="*/ 3 w 88"/>
                <a:gd name="T27" fmla="*/ 61 h 88"/>
                <a:gd name="T28" fmla="*/ 13 w 88"/>
                <a:gd name="T29" fmla="*/ 74 h 88"/>
                <a:gd name="T30" fmla="*/ 27 w 88"/>
                <a:gd name="T31" fmla="*/ 84 h 88"/>
                <a:gd name="T32" fmla="*/ 44 w 88"/>
                <a:gd name="T3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lnTo>
                    <a:pt x="61" y="84"/>
                  </a:lnTo>
                  <a:lnTo>
                    <a:pt x="74" y="74"/>
                  </a:lnTo>
                  <a:lnTo>
                    <a:pt x="84" y="61"/>
                  </a:lnTo>
                  <a:lnTo>
                    <a:pt x="88" y="44"/>
                  </a:lnTo>
                  <a:lnTo>
                    <a:pt x="84" y="27"/>
                  </a:lnTo>
                  <a:lnTo>
                    <a:pt x="74" y="13"/>
                  </a:lnTo>
                  <a:lnTo>
                    <a:pt x="61" y="3"/>
                  </a:lnTo>
                  <a:lnTo>
                    <a:pt x="44" y="0"/>
                  </a:lnTo>
                  <a:lnTo>
                    <a:pt x="27" y="3"/>
                  </a:lnTo>
                  <a:lnTo>
                    <a:pt x="13" y="13"/>
                  </a:lnTo>
                  <a:lnTo>
                    <a:pt x="3" y="27"/>
                  </a:lnTo>
                  <a:lnTo>
                    <a:pt x="0" y="44"/>
                  </a:lnTo>
                  <a:lnTo>
                    <a:pt x="3" y="61"/>
                  </a:lnTo>
                  <a:lnTo>
                    <a:pt x="13" y="74"/>
                  </a:lnTo>
                  <a:lnTo>
                    <a:pt x="27" y="84"/>
                  </a:lnTo>
                  <a:lnTo>
                    <a:pt x="44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3055" y="1906"/>
              <a:ext cx="1650" cy="2032"/>
            </a:xfrm>
            <a:custGeom>
              <a:avLst/>
              <a:gdLst>
                <a:gd name="T0" fmla="*/ 237 w 1650"/>
                <a:gd name="T1" fmla="*/ 2032 h 2032"/>
                <a:gd name="T2" fmla="*/ 386 w 1650"/>
                <a:gd name="T3" fmla="*/ 1991 h 2032"/>
                <a:gd name="T4" fmla="*/ 531 w 1650"/>
                <a:gd name="T5" fmla="*/ 1937 h 2032"/>
                <a:gd name="T6" fmla="*/ 666 w 1650"/>
                <a:gd name="T7" fmla="*/ 1873 h 2032"/>
                <a:gd name="T8" fmla="*/ 798 w 1650"/>
                <a:gd name="T9" fmla="*/ 1798 h 2032"/>
                <a:gd name="T10" fmla="*/ 923 w 1650"/>
                <a:gd name="T11" fmla="*/ 1710 h 2032"/>
                <a:gd name="T12" fmla="*/ 1038 w 1650"/>
                <a:gd name="T13" fmla="*/ 1616 h 2032"/>
                <a:gd name="T14" fmla="*/ 1146 w 1650"/>
                <a:gd name="T15" fmla="*/ 1511 h 2032"/>
                <a:gd name="T16" fmla="*/ 1248 w 1650"/>
                <a:gd name="T17" fmla="*/ 1396 h 2032"/>
                <a:gd name="T18" fmla="*/ 1336 w 1650"/>
                <a:gd name="T19" fmla="*/ 1278 h 2032"/>
                <a:gd name="T20" fmla="*/ 1417 w 1650"/>
                <a:gd name="T21" fmla="*/ 1149 h 2032"/>
                <a:gd name="T22" fmla="*/ 1484 w 1650"/>
                <a:gd name="T23" fmla="*/ 1014 h 2032"/>
                <a:gd name="T24" fmla="*/ 1542 w 1650"/>
                <a:gd name="T25" fmla="*/ 872 h 2032"/>
                <a:gd name="T26" fmla="*/ 1589 w 1650"/>
                <a:gd name="T27" fmla="*/ 723 h 2032"/>
                <a:gd name="T28" fmla="*/ 1623 w 1650"/>
                <a:gd name="T29" fmla="*/ 574 h 2032"/>
                <a:gd name="T30" fmla="*/ 1643 w 1650"/>
                <a:gd name="T31" fmla="*/ 416 h 2032"/>
                <a:gd name="T32" fmla="*/ 1650 w 1650"/>
                <a:gd name="T33" fmla="*/ 257 h 2032"/>
                <a:gd name="T34" fmla="*/ 1650 w 1650"/>
                <a:gd name="T35" fmla="*/ 192 h 2032"/>
                <a:gd name="T36" fmla="*/ 1647 w 1650"/>
                <a:gd name="T37" fmla="*/ 128 h 2032"/>
                <a:gd name="T38" fmla="*/ 1640 w 1650"/>
                <a:gd name="T39" fmla="*/ 64 h 2032"/>
                <a:gd name="T40" fmla="*/ 1630 w 1650"/>
                <a:gd name="T41" fmla="*/ 0 h 2032"/>
                <a:gd name="T42" fmla="*/ 1508 w 1650"/>
                <a:gd name="T43" fmla="*/ 500 h 2032"/>
                <a:gd name="T44" fmla="*/ 1474 w 1650"/>
                <a:gd name="T45" fmla="*/ 132 h 2032"/>
                <a:gd name="T46" fmla="*/ 1363 w 1650"/>
                <a:gd name="T47" fmla="*/ 463 h 2032"/>
                <a:gd name="T48" fmla="*/ 1302 w 1650"/>
                <a:gd name="T49" fmla="*/ 176 h 2032"/>
                <a:gd name="T50" fmla="*/ 1177 w 1650"/>
                <a:gd name="T51" fmla="*/ 483 h 2032"/>
                <a:gd name="T52" fmla="*/ 1146 w 1650"/>
                <a:gd name="T53" fmla="*/ 226 h 2032"/>
                <a:gd name="T54" fmla="*/ 1011 w 1650"/>
                <a:gd name="T55" fmla="*/ 483 h 2032"/>
                <a:gd name="T56" fmla="*/ 991 w 1650"/>
                <a:gd name="T57" fmla="*/ 236 h 2032"/>
                <a:gd name="T58" fmla="*/ 896 w 1650"/>
                <a:gd name="T59" fmla="*/ 483 h 2032"/>
                <a:gd name="T60" fmla="*/ 845 w 1650"/>
                <a:gd name="T61" fmla="*/ 257 h 2032"/>
                <a:gd name="T62" fmla="*/ 754 w 1650"/>
                <a:gd name="T63" fmla="*/ 490 h 2032"/>
                <a:gd name="T64" fmla="*/ 680 w 1650"/>
                <a:gd name="T65" fmla="*/ 277 h 2032"/>
                <a:gd name="T66" fmla="*/ 578 w 1650"/>
                <a:gd name="T67" fmla="*/ 490 h 2032"/>
                <a:gd name="T68" fmla="*/ 592 w 1650"/>
                <a:gd name="T69" fmla="*/ 257 h 2032"/>
                <a:gd name="T70" fmla="*/ 585 w 1650"/>
                <a:gd name="T71" fmla="*/ 345 h 2032"/>
                <a:gd name="T72" fmla="*/ 571 w 1650"/>
                <a:gd name="T73" fmla="*/ 429 h 2032"/>
                <a:gd name="T74" fmla="*/ 548 w 1650"/>
                <a:gd name="T75" fmla="*/ 510 h 2032"/>
                <a:gd name="T76" fmla="*/ 514 w 1650"/>
                <a:gd name="T77" fmla="*/ 588 h 2032"/>
                <a:gd name="T78" fmla="*/ 473 w 1650"/>
                <a:gd name="T79" fmla="*/ 662 h 2032"/>
                <a:gd name="T80" fmla="*/ 426 w 1650"/>
                <a:gd name="T81" fmla="*/ 730 h 2032"/>
                <a:gd name="T82" fmla="*/ 369 w 1650"/>
                <a:gd name="T83" fmla="*/ 794 h 2032"/>
                <a:gd name="T84" fmla="*/ 308 w 1650"/>
                <a:gd name="T85" fmla="*/ 848 h 2032"/>
                <a:gd name="T86" fmla="*/ 392 w 1650"/>
                <a:gd name="T87" fmla="*/ 852 h 2032"/>
                <a:gd name="T88" fmla="*/ 0 w 1650"/>
                <a:gd name="T89" fmla="*/ 1038 h 2032"/>
                <a:gd name="T90" fmla="*/ 362 w 1650"/>
                <a:gd name="T91" fmla="*/ 997 h 2032"/>
                <a:gd name="T92" fmla="*/ 31 w 1650"/>
                <a:gd name="T93" fmla="*/ 1183 h 2032"/>
                <a:gd name="T94" fmla="*/ 443 w 1650"/>
                <a:gd name="T95" fmla="*/ 1132 h 2032"/>
                <a:gd name="T96" fmla="*/ 112 w 1650"/>
                <a:gd name="T97" fmla="*/ 1318 h 2032"/>
                <a:gd name="T98" fmla="*/ 504 w 1650"/>
                <a:gd name="T99" fmla="*/ 1244 h 2032"/>
                <a:gd name="T100" fmla="*/ 156 w 1650"/>
                <a:gd name="T101" fmla="*/ 1494 h 2032"/>
                <a:gd name="T102" fmla="*/ 568 w 1650"/>
                <a:gd name="T103" fmla="*/ 1410 h 2032"/>
                <a:gd name="T104" fmla="*/ 166 w 1650"/>
                <a:gd name="T105" fmla="*/ 1636 h 2032"/>
                <a:gd name="T106" fmla="*/ 659 w 1650"/>
                <a:gd name="T107" fmla="*/ 1514 h 2032"/>
                <a:gd name="T108" fmla="*/ 216 w 1650"/>
                <a:gd name="T109" fmla="*/ 1771 h 2032"/>
                <a:gd name="T110" fmla="*/ 744 w 1650"/>
                <a:gd name="T111" fmla="*/ 1670 h 2032"/>
                <a:gd name="T112" fmla="*/ 237 w 1650"/>
                <a:gd name="T113" fmla="*/ 2032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0" h="2032">
                  <a:moveTo>
                    <a:pt x="237" y="2032"/>
                  </a:moveTo>
                  <a:lnTo>
                    <a:pt x="386" y="1991"/>
                  </a:lnTo>
                  <a:lnTo>
                    <a:pt x="531" y="1937"/>
                  </a:lnTo>
                  <a:lnTo>
                    <a:pt x="666" y="1873"/>
                  </a:lnTo>
                  <a:lnTo>
                    <a:pt x="798" y="1798"/>
                  </a:lnTo>
                  <a:lnTo>
                    <a:pt x="923" y="1710"/>
                  </a:lnTo>
                  <a:lnTo>
                    <a:pt x="1038" y="1616"/>
                  </a:lnTo>
                  <a:lnTo>
                    <a:pt x="1146" y="1511"/>
                  </a:lnTo>
                  <a:lnTo>
                    <a:pt x="1248" y="1396"/>
                  </a:lnTo>
                  <a:lnTo>
                    <a:pt x="1336" y="1278"/>
                  </a:lnTo>
                  <a:lnTo>
                    <a:pt x="1417" y="1149"/>
                  </a:lnTo>
                  <a:lnTo>
                    <a:pt x="1484" y="1014"/>
                  </a:lnTo>
                  <a:lnTo>
                    <a:pt x="1542" y="872"/>
                  </a:lnTo>
                  <a:lnTo>
                    <a:pt x="1589" y="723"/>
                  </a:lnTo>
                  <a:lnTo>
                    <a:pt x="1623" y="574"/>
                  </a:lnTo>
                  <a:lnTo>
                    <a:pt x="1643" y="416"/>
                  </a:lnTo>
                  <a:lnTo>
                    <a:pt x="1650" y="257"/>
                  </a:lnTo>
                  <a:lnTo>
                    <a:pt x="1650" y="192"/>
                  </a:lnTo>
                  <a:lnTo>
                    <a:pt x="1647" y="128"/>
                  </a:lnTo>
                  <a:lnTo>
                    <a:pt x="1640" y="64"/>
                  </a:lnTo>
                  <a:lnTo>
                    <a:pt x="1630" y="0"/>
                  </a:lnTo>
                  <a:lnTo>
                    <a:pt x="1508" y="500"/>
                  </a:lnTo>
                  <a:lnTo>
                    <a:pt x="1474" y="132"/>
                  </a:lnTo>
                  <a:lnTo>
                    <a:pt x="1363" y="463"/>
                  </a:lnTo>
                  <a:lnTo>
                    <a:pt x="1302" y="176"/>
                  </a:lnTo>
                  <a:lnTo>
                    <a:pt x="1177" y="483"/>
                  </a:lnTo>
                  <a:lnTo>
                    <a:pt x="1146" y="226"/>
                  </a:lnTo>
                  <a:lnTo>
                    <a:pt x="1011" y="483"/>
                  </a:lnTo>
                  <a:lnTo>
                    <a:pt x="991" y="236"/>
                  </a:lnTo>
                  <a:lnTo>
                    <a:pt x="896" y="483"/>
                  </a:lnTo>
                  <a:lnTo>
                    <a:pt x="845" y="257"/>
                  </a:lnTo>
                  <a:lnTo>
                    <a:pt x="754" y="490"/>
                  </a:lnTo>
                  <a:lnTo>
                    <a:pt x="680" y="277"/>
                  </a:lnTo>
                  <a:lnTo>
                    <a:pt x="578" y="490"/>
                  </a:lnTo>
                  <a:lnTo>
                    <a:pt x="592" y="257"/>
                  </a:lnTo>
                  <a:lnTo>
                    <a:pt x="585" y="345"/>
                  </a:lnTo>
                  <a:lnTo>
                    <a:pt x="571" y="429"/>
                  </a:lnTo>
                  <a:lnTo>
                    <a:pt x="548" y="510"/>
                  </a:lnTo>
                  <a:lnTo>
                    <a:pt x="514" y="588"/>
                  </a:lnTo>
                  <a:lnTo>
                    <a:pt x="473" y="662"/>
                  </a:lnTo>
                  <a:lnTo>
                    <a:pt x="426" y="730"/>
                  </a:lnTo>
                  <a:lnTo>
                    <a:pt x="369" y="794"/>
                  </a:lnTo>
                  <a:lnTo>
                    <a:pt x="308" y="848"/>
                  </a:lnTo>
                  <a:lnTo>
                    <a:pt x="392" y="852"/>
                  </a:lnTo>
                  <a:lnTo>
                    <a:pt x="0" y="1038"/>
                  </a:lnTo>
                  <a:lnTo>
                    <a:pt x="362" y="997"/>
                  </a:lnTo>
                  <a:lnTo>
                    <a:pt x="31" y="1183"/>
                  </a:lnTo>
                  <a:lnTo>
                    <a:pt x="443" y="1132"/>
                  </a:lnTo>
                  <a:lnTo>
                    <a:pt x="112" y="1318"/>
                  </a:lnTo>
                  <a:lnTo>
                    <a:pt x="504" y="1244"/>
                  </a:lnTo>
                  <a:lnTo>
                    <a:pt x="156" y="1494"/>
                  </a:lnTo>
                  <a:lnTo>
                    <a:pt x="568" y="1410"/>
                  </a:lnTo>
                  <a:lnTo>
                    <a:pt x="166" y="1636"/>
                  </a:lnTo>
                  <a:lnTo>
                    <a:pt x="659" y="1514"/>
                  </a:lnTo>
                  <a:lnTo>
                    <a:pt x="216" y="1771"/>
                  </a:lnTo>
                  <a:lnTo>
                    <a:pt x="744" y="1670"/>
                  </a:lnTo>
                  <a:lnTo>
                    <a:pt x="237" y="2032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FF99FF"/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073" name="Object 25"/>
          <p:cNvGraphicFramePr>
            <a:graphicFrameLocks noChangeAspect="1"/>
          </p:cNvGraphicFramePr>
          <p:nvPr/>
        </p:nvGraphicFramePr>
        <p:xfrm>
          <a:off x="838200" y="2133600"/>
          <a:ext cx="7543800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Clip" r:id="rId5" imgW="1647360" imgH="710280" progId="MS_ClipArt_Gallery.2">
                  <p:embed/>
                </p:oleObj>
              </mc:Choice>
              <mc:Fallback>
                <p:oleObj name="Clip" r:id="rId5" imgW="1647360" imgH="7102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7543800" cy="324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81000" y="228600"/>
            <a:ext cx="609600" cy="6188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505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EAE4D4"/>
                </a:solidFill>
              </a:rPr>
              <a:t>СОДЕРЖАНИЕ</a:t>
            </a:r>
            <a:endParaRPr lang="ru-RU" sz="4000" b="1" smtClean="0">
              <a:solidFill>
                <a:srgbClr val="C7B68B"/>
              </a:solidFill>
            </a:endParaRPr>
          </a:p>
        </p:txBody>
      </p:sp>
      <p:sp>
        <p:nvSpPr>
          <p:cNvPr id="2063" name="AutoShape 1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275771"/>
            <a:ext cx="5486400" cy="457200"/>
          </a:xfrm>
          <a:prstGeom prst="homePlate">
            <a:avLst>
              <a:gd name="adj" fmla="val 3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</a:rPr>
              <a:t>1</a:t>
            </a:r>
            <a:r>
              <a:rPr lang="ru-RU" b="1" dirty="0" smtClean="0">
                <a:latin typeface="Arial Narrow" pitchFamily="34" charset="0"/>
              </a:rPr>
              <a:t>. </a:t>
            </a:r>
            <a:r>
              <a:rPr lang="ru-RU" b="1" dirty="0" err="1" smtClean="0">
                <a:latin typeface="Arial Narrow" pitchFamily="34" charset="0"/>
                <a:hlinkClick r:id="rId8" action="ppaction://hlinkfile"/>
              </a:rPr>
              <a:t>Ave</a:t>
            </a:r>
            <a:r>
              <a:rPr lang="ru-RU" b="1" dirty="0" smtClean="0">
                <a:latin typeface="Arial Narrow" pitchFamily="34" charset="0"/>
                <a:hlinkClick r:id="rId8" action="ppaction://hlinkfile"/>
              </a:rPr>
              <a:t> </a:t>
            </a:r>
            <a:r>
              <a:rPr lang="ru-RU" b="1" dirty="0" err="1">
                <a:latin typeface="Arial Narrow" pitchFamily="34" charset="0"/>
                <a:hlinkClick r:id="rId8" action="ppaction://hlinkfile"/>
              </a:rPr>
              <a:t>Maria</a:t>
            </a:r>
            <a:r>
              <a:rPr lang="ru-RU" b="1" dirty="0">
                <a:latin typeface="Arial Narrow" pitchFamily="34" charset="0"/>
                <a:hlinkClick r:id="rId8" action="ppaction://hlinkfile"/>
              </a:rPr>
              <a:t>  </a:t>
            </a:r>
            <a:r>
              <a:rPr lang="ru-RU" b="1" dirty="0" smtClean="0">
                <a:latin typeface="Arial Narrow" pitchFamily="34" charset="0"/>
                <a:hlinkClick r:id="rId8" action="ppaction://hlinkfile"/>
              </a:rPr>
              <a:t>РОБЕРТИНО ЛОРЕТТИ     </a:t>
            </a:r>
            <a:endParaRPr lang="ru-RU" sz="2400" b="1" dirty="0" smtClean="0">
              <a:latin typeface="Arial Narrow" pitchFamily="34" charset="0"/>
            </a:endParaRPr>
          </a:p>
        </p:txBody>
      </p:sp>
      <p:sp>
        <p:nvSpPr>
          <p:cNvPr id="206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56857" y="2288141"/>
            <a:ext cx="5486400" cy="457200"/>
          </a:xfrm>
          <a:prstGeom prst="homePlate">
            <a:avLst>
              <a:gd name="adj" fmla="val 3000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b="1" dirty="0">
                <a:solidFill>
                  <a:srgbClr val="000000"/>
                </a:solidFill>
                <a:latin typeface="Arial Narrow" pitchFamily="34" charset="0"/>
              </a:rPr>
              <a:t>Рафаэль Санти  </a:t>
            </a: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</a:rPr>
              <a:t>                                  </a:t>
            </a:r>
            <a:endParaRPr lang="ru-RU" sz="24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6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24200" y="2977902"/>
            <a:ext cx="5486400" cy="457200"/>
          </a:xfrm>
          <a:prstGeom prst="homePlate">
            <a:avLst>
              <a:gd name="adj" fmla="val 30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</a:rPr>
              <a:t>5. </a:t>
            </a:r>
            <a:r>
              <a:rPr lang="ru-RU" b="1" dirty="0">
                <a:ea typeface="Calibri"/>
              </a:rPr>
              <a:t>Леонардо да Винчи </a:t>
            </a:r>
            <a:r>
              <a:rPr lang="ru-RU" b="1" dirty="0" smtClean="0">
                <a:ea typeface="Calibri"/>
              </a:rPr>
              <a:t>                       </a:t>
            </a:r>
            <a:endParaRPr lang="ru-RU" sz="24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6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24200" y="3902743"/>
            <a:ext cx="5486400" cy="457200"/>
          </a:xfrm>
          <a:prstGeom prst="homePlate">
            <a:avLst>
              <a:gd name="adj" fmla="val 30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 Narrow" pitchFamily="34" charset="0"/>
              </a:rPr>
              <a:t>6</a:t>
            </a: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</a:rPr>
              <a:t>Рембрандт </a:t>
            </a: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</a:rPr>
              <a:t>                      </a:t>
            </a:r>
            <a:endParaRPr lang="ru-RU" sz="24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6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56857" y="5352547"/>
            <a:ext cx="5486400" cy="457200"/>
          </a:xfrm>
          <a:prstGeom prst="homePlate">
            <a:avLst>
              <a:gd name="adj" fmla="val 300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</a:rPr>
              <a:t>8. Венецианов В.Г.</a:t>
            </a:r>
            <a:endParaRPr lang="ru-RU" sz="24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77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24200" y="6045200"/>
            <a:ext cx="5486400" cy="457200"/>
          </a:xfrm>
          <a:prstGeom prst="homePlate">
            <a:avLst>
              <a:gd name="adj" fmla="val 30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 Narrow" pitchFamily="34" charset="0"/>
              </a:rPr>
              <a:t>9</a:t>
            </a: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  <a:hlinkClick r:id="rId9" action="ppaction://hlinksldjump"/>
              </a:rPr>
              <a:t>Пословицы</a:t>
            </a: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</a:rPr>
              <a:t>. Домашнее задание         </a:t>
            </a: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</a:rPr>
              <a:t>               </a:t>
            </a:r>
            <a:endParaRPr lang="ru-RU" sz="24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83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8714" y="867848"/>
            <a:ext cx="5486400" cy="572864"/>
          </a:xfrm>
          <a:prstGeom prst="homePlate">
            <a:avLst>
              <a:gd name="adj" fmla="val 30000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  <a:hlinkClick r:id="rId10" action="ppaction://hlinksldjump"/>
              </a:rPr>
              <a:t>2</a:t>
            </a: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  <a:hlinkClick r:id="rId10" action="ppaction://hlinksldjump"/>
              </a:rPr>
              <a:t>. </a:t>
            </a: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  <a:hlinkClick r:id="rId10" action="ppaction://hlinksldjump"/>
              </a:rPr>
              <a:t>История праздника                                  </a:t>
            </a: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  <a:hlinkClick r:id="rId10" action="ppaction://hlinksldjump"/>
              </a:rPr>
              <a:t> </a:t>
            </a:r>
            <a:endParaRPr lang="ru-RU" sz="24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8686800" y="6553200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085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546850"/>
            <a:ext cx="381000" cy="304800"/>
          </a:xfrm>
          <a:prstGeom prst="actionButtonForwardNext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086" name="AutoShape 3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20000" y="6546850"/>
            <a:ext cx="381000" cy="304800"/>
          </a:xfrm>
          <a:prstGeom prst="actionButtonBackPrevious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4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64767" y="1574069"/>
            <a:ext cx="5486400" cy="457200"/>
          </a:xfrm>
          <a:prstGeom prst="homePlate">
            <a:avLst>
              <a:gd name="adj" fmla="val 300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</a:rPr>
              <a:t>Владимирская </a:t>
            </a:r>
            <a:r>
              <a:rPr lang="ru-RU" b="1" dirty="0">
                <a:solidFill>
                  <a:srgbClr val="000000"/>
                </a:solidFill>
                <a:latin typeface="Arial Narrow" pitchFamily="34" charset="0"/>
              </a:rPr>
              <a:t>богоматерь                   </a:t>
            </a:r>
            <a:endParaRPr lang="ru-RU" sz="24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5" name="AutoShape 1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07514" y="4622775"/>
            <a:ext cx="5486400" cy="457200"/>
          </a:xfrm>
          <a:prstGeom prst="homePlate">
            <a:avLst>
              <a:gd name="adj" fmla="val 3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</a:rPr>
              <a:t>7. Маркс </a:t>
            </a:r>
            <a:r>
              <a:rPr lang="ru-RU" b="1" dirty="0" err="1" smtClean="0">
                <a:solidFill>
                  <a:srgbClr val="000000"/>
                </a:solidFill>
                <a:latin typeface="Arial Narrow" pitchFamily="34" charset="0"/>
              </a:rPr>
              <a:t>Райхлих</a:t>
            </a:r>
            <a:endParaRPr lang="ru-RU" b="1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845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8" name="Line 34"/>
          <p:cNvSpPr>
            <a:spLocks noChangeShapeType="1"/>
          </p:cNvSpPr>
          <p:nvPr/>
        </p:nvSpPr>
        <p:spPr bwMode="auto">
          <a:xfrm flipV="1">
            <a:off x="5638800" y="3124200"/>
            <a:ext cx="0" cy="685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6205" name="Group 61"/>
          <p:cNvGrpSpPr>
            <a:grpSpLocks/>
          </p:cNvGrpSpPr>
          <p:nvPr/>
        </p:nvGrpSpPr>
        <p:grpSpPr bwMode="auto">
          <a:xfrm>
            <a:off x="-108520" y="990598"/>
            <a:ext cx="2269108" cy="1155700"/>
            <a:chOff x="220" y="624"/>
            <a:chExt cx="1200" cy="336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20" y="624"/>
              <a:ext cx="1200" cy="3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tint val="5451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 cmpd="dbl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258" y="663"/>
              <a:ext cx="1076" cy="26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  <a:latin typeface="Arial Narrow" pitchFamily="34" charset="0"/>
                </a:rPr>
                <a:t>В древнем Риме – мать богов - Кибела</a:t>
              </a:r>
            </a:p>
          </p:txBody>
        </p:sp>
      </p:grpSp>
      <p:grpSp>
        <p:nvGrpSpPr>
          <p:cNvPr id="6206" name="Group 62"/>
          <p:cNvGrpSpPr>
            <a:grpSpLocks/>
          </p:cNvGrpSpPr>
          <p:nvPr/>
        </p:nvGrpSpPr>
        <p:grpSpPr bwMode="auto">
          <a:xfrm>
            <a:off x="2416175" y="990600"/>
            <a:ext cx="1371600" cy="1060450"/>
            <a:chOff x="1641" y="624"/>
            <a:chExt cx="864" cy="668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1641" y="624"/>
              <a:ext cx="864" cy="66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CCFF"/>
                </a:gs>
                <a:gs pos="50000">
                  <a:srgbClr val="00CCFF">
                    <a:gamma/>
                    <a:tint val="24314"/>
                    <a:invGamma/>
                  </a:srgbClr>
                </a:gs>
                <a:gs pos="100000">
                  <a:srgbClr val="00CCFF"/>
                </a:gs>
              </a:gsLst>
              <a:lin ang="5400000" scaled="1"/>
            </a:gradFill>
            <a:ln w="38100" cmpd="dbl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>
              <a:off x="1728" y="663"/>
              <a:ext cx="690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0000"/>
                  </a:solidFill>
                  <a:latin typeface="Arial Narrow" pitchFamily="34" charset="0"/>
                </a:rPr>
                <a:t>Франция</a:t>
              </a:r>
              <a:r>
                <a:rPr lang="ru-RU" sz="1600" b="1" dirty="0" smtClean="0">
                  <a:solidFill>
                    <a:srgbClr val="000000"/>
                  </a:solidFill>
                  <a:latin typeface="Arial Narrow" pitchFamily="34" charset="0"/>
                </a:rPr>
                <a:t> Шампань</a:t>
              </a:r>
            </a:p>
          </p:txBody>
        </p:sp>
      </p:grpSp>
      <p:grpSp>
        <p:nvGrpSpPr>
          <p:cNvPr id="6207" name="Group 63"/>
          <p:cNvGrpSpPr>
            <a:grpSpLocks/>
          </p:cNvGrpSpPr>
          <p:nvPr/>
        </p:nvGrpSpPr>
        <p:grpSpPr bwMode="auto">
          <a:xfrm>
            <a:off x="3981677" y="963613"/>
            <a:ext cx="2149475" cy="647700"/>
            <a:chOff x="2726" y="607"/>
            <a:chExt cx="1056" cy="408"/>
          </a:xfrm>
        </p:grpSpPr>
        <p:sp>
          <p:nvSpPr>
            <p:cNvPr id="6153" name="AutoShape 9"/>
            <p:cNvSpPr>
              <a:spLocks noChangeArrowheads="1"/>
            </p:cNvSpPr>
            <p:nvPr/>
          </p:nvSpPr>
          <p:spPr bwMode="auto">
            <a:xfrm>
              <a:off x="2726" y="639"/>
              <a:ext cx="1056" cy="3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66"/>
                </a:gs>
                <a:gs pos="50000">
                  <a:srgbClr val="FFCC66">
                    <a:gamma/>
                    <a:tint val="42353"/>
                    <a:invGamma/>
                  </a:srgbClr>
                </a:gs>
                <a:gs pos="100000">
                  <a:srgbClr val="FFCC66"/>
                </a:gs>
              </a:gsLst>
              <a:lin ang="5400000" scaled="1"/>
            </a:gradFill>
            <a:ln w="38100" cmpd="dbl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154" name="AutoShape 10"/>
            <p:cNvSpPr>
              <a:spLocks noChangeArrowheads="1"/>
            </p:cNvSpPr>
            <p:nvPr/>
          </p:nvSpPr>
          <p:spPr bwMode="auto">
            <a:xfrm>
              <a:off x="2757" y="607"/>
              <a:ext cx="99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  <a:latin typeface="Arial Narrow" pitchFamily="34" charset="0"/>
                </a:rPr>
                <a:t>В Древней Греции – мать богов - Гея</a:t>
              </a:r>
            </a:p>
          </p:txBody>
        </p:sp>
      </p:grpSp>
      <p:grpSp>
        <p:nvGrpSpPr>
          <p:cNvPr id="6208" name="Group 64"/>
          <p:cNvGrpSpPr>
            <a:grpSpLocks/>
          </p:cNvGrpSpPr>
          <p:nvPr/>
        </p:nvGrpSpPr>
        <p:grpSpPr bwMode="auto">
          <a:xfrm>
            <a:off x="6450013" y="963614"/>
            <a:ext cx="2438400" cy="560388"/>
            <a:chOff x="4004" y="607"/>
            <a:chExt cx="1536" cy="353"/>
          </a:xfrm>
        </p:grpSpPr>
        <p:sp>
          <p:nvSpPr>
            <p:cNvPr id="6156" name="AutoShape 12"/>
            <p:cNvSpPr>
              <a:spLocks noChangeArrowheads="1"/>
            </p:cNvSpPr>
            <p:nvPr/>
          </p:nvSpPr>
          <p:spPr bwMode="auto">
            <a:xfrm>
              <a:off x="4004" y="624"/>
              <a:ext cx="1536" cy="3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9999"/>
                </a:gs>
                <a:gs pos="50000">
                  <a:srgbClr val="FF9999">
                    <a:gamma/>
                    <a:tint val="45490"/>
                    <a:invGamma/>
                  </a:srgbClr>
                </a:gs>
                <a:gs pos="100000">
                  <a:srgbClr val="FF9999"/>
                </a:gs>
              </a:gsLst>
              <a:lin ang="5400000" scaled="1"/>
            </a:gradFill>
            <a:ln w="38100" cmpd="dbl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157" name="AutoShape 13"/>
            <p:cNvSpPr>
              <a:spLocks noChangeArrowheads="1"/>
            </p:cNvSpPr>
            <p:nvPr/>
          </p:nvSpPr>
          <p:spPr bwMode="auto">
            <a:xfrm>
              <a:off x="4035" y="607"/>
              <a:ext cx="1474" cy="2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  <a:latin typeface="Arial Narrow" pitchFamily="34" charset="0"/>
                </a:rPr>
                <a:t>Бельгия(</a:t>
              </a:r>
              <a:r>
                <a:rPr lang="ru-RU" sz="1600" b="1" dirty="0" err="1" smtClean="0">
                  <a:solidFill>
                    <a:srgbClr val="000000"/>
                  </a:solidFill>
                  <a:latin typeface="Arial Narrow" pitchFamily="34" charset="0"/>
                </a:rPr>
                <a:t>Валлонь</a:t>
              </a:r>
              <a:r>
                <a:rPr lang="ru-RU" sz="1600" b="1" dirty="0" smtClean="0">
                  <a:solidFill>
                    <a:srgbClr val="000000"/>
                  </a:solidFill>
                  <a:latin typeface="Arial Narrow" pitchFamily="34" charset="0"/>
                </a:rPr>
                <a:t>).</a:t>
              </a:r>
            </a:p>
          </p:txBody>
        </p:sp>
      </p:grpSp>
      <p:cxnSp>
        <p:nvCxnSpPr>
          <p:cNvPr id="6161" name="AutoShape 17"/>
          <p:cNvCxnSpPr>
            <a:cxnSpLocks noChangeShapeType="1"/>
            <a:stCxn id="6147" idx="2"/>
            <a:endCxn id="6160" idx="1"/>
          </p:cNvCxnSpPr>
          <p:nvPr/>
        </p:nvCxnSpPr>
        <p:spPr bwMode="auto">
          <a:xfrm rot="16200000" flipH="1">
            <a:off x="1542113" y="1630220"/>
            <a:ext cx="640558" cy="1672716"/>
          </a:xfrm>
          <a:prstGeom prst="bentConnector2">
            <a:avLst/>
          </a:prstGeom>
          <a:noFill/>
          <a:ln w="38100">
            <a:solidFill>
              <a:srgbClr val="9933FF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2" name="AutoShape 18"/>
          <p:cNvCxnSpPr>
            <a:cxnSpLocks noChangeShapeType="1"/>
            <a:stCxn id="6150" idx="2"/>
          </p:cNvCxnSpPr>
          <p:nvPr/>
        </p:nvCxnSpPr>
        <p:spPr bwMode="auto">
          <a:xfrm rot="16200000" flipH="1">
            <a:off x="3298825" y="1854200"/>
            <a:ext cx="101600" cy="495300"/>
          </a:xfrm>
          <a:prstGeom prst="bentConnector2">
            <a:avLst/>
          </a:prstGeom>
          <a:noFill/>
          <a:ln w="38100">
            <a:solidFill>
              <a:schemeClr val="accent2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4" name="AutoShape 20"/>
          <p:cNvCxnSpPr>
            <a:cxnSpLocks noChangeShapeType="1"/>
          </p:cNvCxnSpPr>
          <p:nvPr/>
        </p:nvCxnSpPr>
        <p:spPr bwMode="auto">
          <a:xfrm rot="5400000">
            <a:off x="6253162" y="1214438"/>
            <a:ext cx="1133475" cy="1752600"/>
          </a:xfrm>
          <a:prstGeom prst="bentConnector2">
            <a:avLst/>
          </a:prstGeom>
          <a:noFill/>
          <a:ln w="38100">
            <a:solidFill>
              <a:srgbClr val="FF5050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869949" y="-76200"/>
            <a:ext cx="77724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grpSp>
        <p:nvGrpSpPr>
          <p:cNvPr id="6213" name="Group 69"/>
          <p:cNvGrpSpPr>
            <a:grpSpLocks/>
          </p:cNvGrpSpPr>
          <p:nvPr/>
        </p:nvGrpSpPr>
        <p:grpSpPr bwMode="auto">
          <a:xfrm>
            <a:off x="869949" y="4876800"/>
            <a:ext cx="3657601" cy="1570038"/>
            <a:chOff x="107" y="3078"/>
            <a:chExt cx="2304" cy="989"/>
          </a:xfrm>
        </p:grpSpPr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107" y="3096"/>
              <a:ext cx="2279" cy="624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38100" cmpd="dbl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169" name="Text Box 25"/>
            <p:cNvSpPr txBox="1">
              <a:spLocks noChangeArrowheads="1"/>
            </p:cNvSpPr>
            <p:nvPr/>
          </p:nvSpPr>
          <p:spPr bwMode="auto">
            <a:xfrm>
              <a:off x="107" y="3078"/>
              <a:ext cx="2304" cy="989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000000"/>
                  </a:solidFill>
                  <a:latin typeface="Arial Narrow" pitchFamily="34" charset="0"/>
                </a:rPr>
                <a:t>В России День матери стали отмечать сравнительно недавно. Установленный Указом Президента Российской Федерации Б. Н. Ельцина № 120 «О Дне матери» от 30 января 1998 года, он празднуется в последнее воскресенье </a:t>
              </a:r>
              <a:r>
                <a:rPr lang="ru-RU" sz="1600" dirty="0" smtClean="0">
                  <a:solidFill>
                    <a:srgbClr val="000000"/>
                  </a:solidFill>
                  <a:latin typeface="Arial Narrow" pitchFamily="34" charset="0"/>
                </a:rPr>
                <a:t>ноября</a:t>
              </a:r>
            </a:p>
          </p:txBody>
        </p:sp>
      </p:grpSp>
      <p:sp>
        <p:nvSpPr>
          <p:cNvPr id="6170" name="Line 26"/>
          <p:cNvSpPr>
            <a:spLocks noChangeShapeType="1"/>
          </p:cNvSpPr>
          <p:nvPr/>
        </p:nvSpPr>
        <p:spPr bwMode="auto">
          <a:xfrm flipV="1">
            <a:off x="4245429" y="3505200"/>
            <a:ext cx="0" cy="13716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6211" name="Group 67"/>
          <p:cNvGrpSpPr>
            <a:grpSpLocks/>
          </p:cNvGrpSpPr>
          <p:nvPr/>
        </p:nvGrpSpPr>
        <p:grpSpPr bwMode="auto">
          <a:xfrm>
            <a:off x="5410200" y="4914900"/>
            <a:ext cx="3505200" cy="990600"/>
            <a:chOff x="3408" y="3096"/>
            <a:chExt cx="2208" cy="624"/>
          </a:xfrm>
        </p:grpSpPr>
        <p:sp>
          <p:nvSpPr>
            <p:cNvPr id="6180" name="Rectangle 36"/>
            <p:cNvSpPr>
              <a:spLocks noChangeArrowheads="1"/>
            </p:cNvSpPr>
            <p:nvPr/>
          </p:nvSpPr>
          <p:spPr bwMode="auto">
            <a:xfrm>
              <a:off x="3408" y="3096"/>
              <a:ext cx="2208" cy="624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38100" cmpd="dbl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181" name="Text Box 37"/>
            <p:cNvSpPr txBox="1">
              <a:spLocks noChangeArrowheads="1"/>
            </p:cNvSpPr>
            <p:nvPr/>
          </p:nvSpPr>
          <p:spPr bwMode="auto">
            <a:xfrm>
              <a:off x="3531" y="3225"/>
              <a:ext cx="1963" cy="368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000000"/>
                  </a:solidFill>
                  <a:latin typeface="Arial Narrow" pitchFamily="34" charset="0"/>
                </a:rPr>
                <a:t>С</a:t>
              </a:r>
              <a:r>
                <a:rPr lang="ru-RU" sz="1600" dirty="0" smtClean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ru-RU" sz="1600" dirty="0">
                  <a:solidFill>
                    <a:srgbClr val="000000"/>
                  </a:solidFill>
                  <a:latin typeface="Arial Narrow" pitchFamily="34" charset="0"/>
                </a:rPr>
                <a:t>XIX </a:t>
              </a:r>
              <a:r>
                <a:rPr lang="ru-RU" sz="1600" dirty="0" smtClean="0">
                  <a:solidFill>
                    <a:srgbClr val="000000"/>
                  </a:solidFill>
                  <a:latin typeface="Arial Narrow" pitchFamily="34" charset="0"/>
                </a:rPr>
                <a:t>века </a:t>
              </a:r>
              <a:r>
                <a:rPr lang="ru-RU" sz="1600" dirty="0">
                  <a:solidFill>
                    <a:srgbClr val="000000"/>
                  </a:solidFill>
                  <a:latin typeface="Arial Narrow" pitchFamily="34" charset="0"/>
                </a:rPr>
                <a:t>в американском штате Западная Вирджиния. </a:t>
              </a:r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cxnSp>
        <p:nvCxnSpPr>
          <p:cNvPr id="6182" name="AutoShape 38"/>
          <p:cNvCxnSpPr>
            <a:cxnSpLocks noChangeShapeType="1"/>
          </p:cNvCxnSpPr>
          <p:nvPr/>
        </p:nvCxnSpPr>
        <p:spPr bwMode="auto">
          <a:xfrm rot="10800000">
            <a:off x="4800600" y="3352800"/>
            <a:ext cx="631825" cy="2057400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09" name="Group 65"/>
          <p:cNvGrpSpPr>
            <a:grpSpLocks/>
          </p:cNvGrpSpPr>
          <p:nvPr/>
        </p:nvGrpSpPr>
        <p:grpSpPr bwMode="auto">
          <a:xfrm>
            <a:off x="457200" y="3810000"/>
            <a:ext cx="3086100" cy="571500"/>
            <a:chOff x="288" y="2400"/>
            <a:chExt cx="1944" cy="360"/>
          </a:xfrm>
        </p:grpSpPr>
        <p:sp>
          <p:nvSpPr>
            <p:cNvPr id="6185" name="Rectangle 41"/>
            <p:cNvSpPr>
              <a:spLocks noChangeArrowheads="1"/>
            </p:cNvSpPr>
            <p:nvPr/>
          </p:nvSpPr>
          <p:spPr bwMode="auto">
            <a:xfrm>
              <a:off x="288" y="2400"/>
              <a:ext cx="1944" cy="360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38100" cmpd="dbl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186" name="Text Box 42"/>
            <p:cNvSpPr txBox="1">
              <a:spLocks noChangeArrowheads="1"/>
            </p:cNvSpPr>
            <p:nvPr/>
          </p:nvSpPr>
          <p:spPr bwMode="auto">
            <a:xfrm>
              <a:off x="288" y="2404"/>
              <a:ext cx="1920" cy="213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0000"/>
                  </a:solidFill>
                  <a:latin typeface="Arial Narrow" pitchFamily="34" charset="0"/>
                </a:rPr>
                <a:t>На Руси - </a:t>
              </a:r>
              <a:r>
                <a:rPr lang="ru-RU" sz="1600" b="1" dirty="0" err="1" smtClean="0">
                  <a:solidFill>
                    <a:srgbClr val="000000"/>
                  </a:solidFill>
                  <a:latin typeface="Arial Narrow" pitchFamily="34" charset="0"/>
                </a:rPr>
                <a:t>Макоша</a:t>
              </a:r>
              <a:endParaRPr lang="ru-RU" sz="16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6187" name="Line 43"/>
          <p:cNvSpPr>
            <a:spLocks noChangeShapeType="1"/>
          </p:cNvSpPr>
          <p:nvPr/>
        </p:nvSpPr>
        <p:spPr bwMode="auto">
          <a:xfrm flipV="1">
            <a:off x="3124200" y="3505200"/>
            <a:ext cx="0" cy="304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6215" name="Group 71"/>
          <p:cNvGrpSpPr>
            <a:grpSpLocks/>
          </p:cNvGrpSpPr>
          <p:nvPr/>
        </p:nvGrpSpPr>
        <p:grpSpPr bwMode="auto">
          <a:xfrm>
            <a:off x="2698750" y="2051050"/>
            <a:ext cx="3244850" cy="1471613"/>
            <a:chOff x="1700" y="1292"/>
            <a:chExt cx="2044" cy="927"/>
          </a:xfrm>
        </p:grpSpPr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1700" y="1292"/>
              <a:ext cx="2044" cy="927"/>
            </a:xfrm>
            <a:prstGeom prst="flowChartMultidocumen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2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824" y="1584"/>
              <a:ext cx="1584" cy="3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kern="10" dirty="0" smtClean="0">
                  <a:ln w="12700">
                    <a:solidFill>
                      <a:srgbClr val="99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algn="ctr" rotWithShape="0">
                      <a:srgbClr val="000000"/>
                    </a:outerShdw>
                  </a:effectLst>
                  <a:latin typeface="Courier New"/>
                  <a:cs typeface="Courier New"/>
                </a:rPr>
                <a:t>История праздника</a:t>
              </a:r>
            </a:p>
          </p:txBody>
        </p:sp>
      </p:grpSp>
      <p:grpSp>
        <p:nvGrpSpPr>
          <p:cNvPr id="6210" name="Group 66"/>
          <p:cNvGrpSpPr>
            <a:grpSpLocks/>
          </p:cNvGrpSpPr>
          <p:nvPr/>
        </p:nvGrpSpPr>
        <p:grpSpPr bwMode="auto">
          <a:xfrm>
            <a:off x="5334000" y="3810001"/>
            <a:ext cx="3581400" cy="838200"/>
            <a:chOff x="3360" y="2400"/>
            <a:chExt cx="2256" cy="528"/>
          </a:xfrm>
        </p:grpSpPr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3360" y="2400"/>
              <a:ext cx="2256" cy="528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38100" cmpd="dbl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177" name="Text Box 33"/>
            <p:cNvSpPr txBox="1">
              <a:spLocks noChangeArrowheads="1"/>
            </p:cNvSpPr>
            <p:nvPr/>
          </p:nvSpPr>
          <p:spPr bwMode="auto">
            <a:xfrm>
              <a:off x="3408" y="2408"/>
              <a:ext cx="21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000000"/>
                  </a:solidFill>
                  <a:latin typeface="Arial Narrow" pitchFamily="34" charset="0"/>
                </a:rPr>
                <a:t>С XVII по XIX век в Великобритании отмечалось «мамино воскресенье» </a:t>
              </a:r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cxnSp>
        <p:nvCxnSpPr>
          <p:cNvPr id="6214" name="AutoShape 70"/>
          <p:cNvCxnSpPr>
            <a:cxnSpLocks noChangeShapeType="1"/>
            <a:stCxn id="6154" idx="2"/>
            <a:endCxn id="6160" idx="0"/>
          </p:cNvCxnSpPr>
          <p:nvPr/>
        </p:nvCxnSpPr>
        <p:spPr bwMode="auto">
          <a:xfrm rot="5400000">
            <a:off x="4580544" y="1575178"/>
            <a:ext cx="439737" cy="512006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FF66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8686800" y="6505575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hlinkClick r:id="rId2" action="ppaction://hlinksldjump"/>
              </a:rPr>
              <a:t>4</a:t>
            </a:r>
            <a:endParaRPr lang="ru-RU" sz="1600" b="1" dirty="0" smtClean="0">
              <a:solidFill>
                <a:srgbClr val="000000"/>
              </a:solidFill>
            </a:endParaRPr>
          </a:p>
        </p:txBody>
      </p:sp>
      <p:sp>
        <p:nvSpPr>
          <p:cNvPr id="6217" name="AutoShape 7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499225"/>
            <a:ext cx="381000" cy="304800"/>
          </a:xfrm>
          <a:prstGeom prst="actionButtonForwardNext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6218" name="AutoShape 7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20000" y="6499225"/>
            <a:ext cx="381000" cy="304800"/>
          </a:xfrm>
          <a:prstGeom prst="actionButtonBackPrevious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580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8" grpId="0" animBg="1"/>
      <p:bldP spid="6170" grpId="0" animBg="1"/>
      <p:bldP spid="61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8" name="Line 34"/>
          <p:cNvSpPr>
            <a:spLocks noChangeShapeType="1"/>
          </p:cNvSpPr>
          <p:nvPr/>
        </p:nvSpPr>
        <p:spPr bwMode="auto">
          <a:xfrm flipV="1">
            <a:off x="5638800" y="3124200"/>
            <a:ext cx="0" cy="685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6215" name="Group 71"/>
          <p:cNvGrpSpPr>
            <a:grpSpLocks/>
          </p:cNvGrpSpPr>
          <p:nvPr/>
        </p:nvGrpSpPr>
        <p:grpSpPr bwMode="auto">
          <a:xfrm>
            <a:off x="1835696" y="1700808"/>
            <a:ext cx="4136479" cy="4577447"/>
            <a:chOff x="1700" y="1292"/>
            <a:chExt cx="2044" cy="927"/>
          </a:xfrm>
        </p:grpSpPr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1700" y="1292"/>
              <a:ext cx="2044" cy="927"/>
            </a:xfrm>
            <a:prstGeom prst="flowChartMultidocumen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2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824" y="1584"/>
              <a:ext cx="1584" cy="3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b="1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Courier New"/>
                <a:cs typeface="Courier New"/>
              </a:endParaRPr>
            </a:p>
          </p:txBody>
        </p:sp>
      </p:grpSp>
      <p:grpSp>
        <p:nvGrpSpPr>
          <p:cNvPr id="6210" name="Group 66"/>
          <p:cNvGrpSpPr>
            <a:grpSpLocks/>
          </p:cNvGrpSpPr>
          <p:nvPr/>
        </p:nvGrpSpPr>
        <p:grpSpPr bwMode="auto">
          <a:xfrm>
            <a:off x="2518229" y="389617"/>
            <a:ext cx="3581400" cy="838200"/>
            <a:chOff x="3360" y="2400"/>
            <a:chExt cx="2256" cy="528"/>
          </a:xfrm>
        </p:grpSpPr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3360" y="2400"/>
              <a:ext cx="2256" cy="528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38100" cmpd="dbl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177" name="Text Box 33"/>
            <p:cNvSpPr txBox="1">
              <a:spLocks noChangeArrowheads="1"/>
            </p:cNvSpPr>
            <p:nvPr/>
          </p:nvSpPr>
          <p:spPr bwMode="auto">
            <a:xfrm>
              <a:off x="3408" y="2408"/>
              <a:ext cx="21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0000"/>
                  </a:solidFill>
                  <a:latin typeface="Arial Narrow" pitchFamily="34" charset="0"/>
                </a:rPr>
                <a:t>Афанасий Фет</a:t>
              </a:r>
            </a:p>
          </p:txBody>
        </p:sp>
      </p:grp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8686800" y="6505575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</a:rPr>
              <a:t>3</a:t>
            </a:r>
            <a:endParaRPr lang="ru-RU" sz="1600" b="1" dirty="0" smtClean="0">
              <a:solidFill>
                <a:srgbClr val="000000"/>
              </a:solidFill>
            </a:endParaRPr>
          </a:p>
        </p:txBody>
      </p:sp>
      <p:sp>
        <p:nvSpPr>
          <p:cNvPr id="6217" name="AutoShape 7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499225"/>
            <a:ext cx="381000" cy="304800"/>
          </a:xfrm>
          <a:prstGeom prst="actionButtonForwardNext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6218" name="AutoShape 7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20000" y="6499225"/>
            <a:ext cx="381000" cy="304800"/>
          </a:xfrm>
          <a:prstGeom prst="actionButtonBackPrevious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467" y="251733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b="1" dirty="0" err="1" smtClean="0"/>
              <a:t>Ave</a:t>
            </a:r>
            <a:r>
              <a:rPr lang="ru-RU" b="1" dirty="0" smtClean="0"/>
              <a:t> </a:t>
            </a:r>
            <a:r>
              <a:rPr lang="ru-RU" b="1" dirty="0" err="1"/>
              <a:t>Maria</a:t>
            </a:r>
            <a:r>
              <a:rPr lang="ru-RU" b="1" dirty="0"/>
              <a:t> – лампада тиха,</a:t>
            </a:r>
          </a:p>
          <a:p>
            <a:r>
              <a:rPr lang="ru-RU" b="1" dirty="0"/>
              <a:t> В сердце готовы четыре стиха:</a:t>
            </a:r>
          </a:p>
          <a:p>
            <a:r>
              <a:rPr lang="ru-RU" b="1" dirty="0"/>
              <a:t> Чистая дева, скорбящая мать, </a:t>
            </a:r>
          </a:p>
          <a:p>
            <a:r>
              <a:rPr lang="ru-RU" b="1" dirty="0"/>
              <a:t> Душу проникла твоя благодать.</a:t>
            </a:r>
          </a:p>
          <a:p>
            <a:r>
              <a:rPr lang="ru-RU" b="1" dirty="0"/>
              <a:t> Неба царила, не в блеске лучей,</a:t>
            </a:r>
          </a:p>
          <a:p>
            <a:r>
              <a:rPr lang="ru-RU" b="1" dirty="0"/>
              <a:t> В тихом предстань сновидении ей!</a:t>
            </a:r>
          </a:p>
          <a:p>
            <a:r>
              <a:rPr lang="ru-RU" b="1" dirty="0"/>
              <a:t> </a:t>
            </a:r>
            <a:r>
              <a:rPr lang="ru-RU" b="1" dirty="0" err="1"/>
              <a:t>Ave</a:t>
            </a:r>
            <a:r>
              <a:rPr lang="ru-RU" b="1" dirty="0"/>
              <a:t> </a:t>
            </a:r>
            <a:r>
              <a:rPr lang="ru-RU" b="1" dirty="0" err="1"/>
              <a:t>Maria</a:t>
            </a:r>
            <a:r>
              <a:rPr lang="ru-RU" b="1" dirty="0"/>
              <a:t> – лампада тиха,</a:t>
            </a:r>
          </a:p>
          <a:p>
            <a:r>
              <a:rPr lang="ru-RU" b="1" dirty="0"/>
              <a:t> Я прошептал все четыре стиха….</a:t>
            </a:r>
          </a:p>
        </p:txBody>
      </p:sp>
    </p:spTree>
    <p:extLst>
      <p:ext uri="{BB962C8B-B14F-4D97-AF65-F5344CB8AC3E}">
        <p14:creationId xmlns:p14="http://schemas.microsoft.com/office/powerpoint/2010/main" val="293663216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8" name="Line 34"/>
          <p:cNvSpPr>
            <a:spLocks noChangeShapeType="1"/>
          </p:cNvSpPr>
          <p:nvPr/>
        </p:nvSpPr>
        <p:spPr bwMode="auto">
          <a:xfrm flipV="1">
            <a:off x="5638800" y="3124200"/>
            <a:ext cx="0" cy="685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6215" name="Group 71"/>
          <p:cNvGrpSpPr>
            <a:grpSpLocks/>
          </p:cNvGrpSpPr>
          <p:nvPr/>
        </p:nvGrpSpPr>
        <p:grpSpPr bwMode="auto">
          <a:xfrm>
            <a:off x="1885037" y="1129747"/>
            <a:ext cx="5279117" cy="5593667"/>
            <a:chOff x="1700" y="1292"/>
            <a:chExt cx="2044" cy="927"/>
          </a:xfrm>
        </p:grpSpPr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1700" y="1292"/>
              <a:ext cx="2044" cy="927"/>
            </a:xfrm>
            <a:prstGeom prst="flowChartMultidocumen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2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824" y="1584"/>
              <a:ext cx="1584" cy="3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b="1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Courier New"/>
                <a:cs typeface="Courier New"/>
              </a:endParaRPr>
            </a:p>
          </p:txBody>
        </p:sp>
      </p:grpSp>
      <p:grpSp>
        <p:nvGrpSpPr>
          <p:cNvPr id="6210" name="Group 66"/>
          <p:cNvGrpSpPr>
            <a:grpSpLocks/>
          </p:cNvGrpSpPr>
          <p:nvPr/>
        </p:nvGrpSpPr>
        <p:grpSpPr bwMode="auto">
          <a:xfrm>
            <a:off x="2339752" y="389619"/>
            <a:ext cx="3759877" cy="1492407"/>
            <a:chOff x="3360" y="2400"/>
            <a:chExt cx="2256" cy="772"/>
          </a:xfrm>
        </p:grpSpPr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3360" y="2400"/>
              <a:ext cx="2256" cy="528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38100" cmpd="dbl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177" name="Text Box 33"/>
            <p:cNvSpPr txBox="1">
              <a:spLocks noChangeArrowheads="1"/>
            </p:cNvSpPr>
            <p:nvPr/>
          </p:nvSpPr>
          <p:spPr bwMode="auto">
            <a:xfrm>
              <a:off x="3408" y="2408"/>
              <a:ext cx="2160" cy="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  <a:t>Богоматерь Владимирская</a:t>
              </a:r>
              <a:b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</a:b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  <a:t>Первая треть XII в. </a:t>
              </a:r>
              <a:r>
                <a:rPr lang="ru-RU" sz="2000" b="1" dirty="0" smtClean="0">
                  <a:solidFill>
                    <a:srgbClr val="000000"/>
                  </a:solidFill>
                  <a:latin typeface="Arial Narrow" pitchFamily="34" charset="0"/>
                </a:rPr>
                <a:t>Кремль, Успенский </a:t>
              </a:r>
              <a:r>
                <a:rPr lang="ru-RU" sz="2000" b="1" dirty="0" err="1" smtClean="0">
                  <a:solidFill>
                    <a:srgbClr val="000000"/>
                  </a:solidFill>
                  <a:latin typeface="Arial Narrow" pitchFamily="34" charset="0"/>
                </a:rPr>
                <a:t>собор,Москва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  <a:t>.</a:t>
              </a: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</a:p>
          </p:txBody>
        </p:sp>
      </p:grp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8686800" y="6505575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6217" name="AutoShape 7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499225"/>
            <a:ext cx="381000" cy="304800"/>
          </a:xfrm>
          <a:prstGeom prst="actionButtonForwardNext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6218" name="AutoShape 7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20000" y="6499225"/>
            <a:ext cx="381000" cy="304800"/>
          </a:xfrm>
          <a:prstGeom prst="actionButtonBackPrevious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7517" y="1316067"/>
            <a:ext cx="2882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"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4" name="Picture 5" descr="4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04864"/>
            <a:ext cx="3259138" cy="3960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901230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8" name="Line 34"/>
          <p:cNvSpPr>
            <a:spLocks noChangeShapeType="1"/>
          </p:cNvSpPr>
          <p:nvPr/>
        </p:nvSpPr>
        <p:spPr bwMode="auto">
          <a:xfrm flipV="1">
            <a:off x="5638800" y="3124200"/>
            <a:ext cx="0" cy="685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6215" name="Group 71"/>
          <p:cNvGrpSpPr>
            <a:grpSpLocks/>
          </p:cNvGrpSpPr>
          <p:nvPr/>
        </p:nvGrpSpPr>
        <p:grpSpPr bwMode="auto">
          <a:xfrm>
            <a:off x="1885037" y="1129747"/>
            <a:ext cx="5279117" cy="5593667"/>
            <a:chOff x="1700" y="1292"/>
            <a:chExt cx="2044" cy="927"/>
          </a:xfrm>
        </p:grpSpPr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1700" y="1292"/>
              <a:ext cx="2044" cy="927"/>
            </a:xfrm>
            <a:prstGeom prst="flowChartMultidocumen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2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824" y="1584"/>
              <a:ext cx="1584" cy="3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b="1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Courier New"/>
                <a:cs typeface="Courier New"/>
              </a:endParaRPr>
            </a:p>
          </p:txBody>
        </p:sp>
      </p:grpSp>
      <p:grpSp>
        <p:nvGrpSpPr>
          <p:cNvPr id="6210" name="Group 66"/>
          <p:cNvGrpSpPr>
            <a:grpSpLocks/>
          </p:cNvGrpSpPr>
          <p:nvPr/>
        </p:nvGrpSpPr>
        <p:grpSpPr bwMode="auto">
          <a:xfrm>
            <a:off x="2339752" y="389617"/>
            <a:ext cx="3759877" cy="2109087"/>
            <a:chOff x="3360" y="2400"/>
            <a:chExt cx="2256" cy="1091"/>
          </a:xfrm>
        </p:grpSpPr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3360" y="2400"/>
              <a:ext cx="2256" cy="528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38100" cmpd="dbl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177" name="Text Box 33"/>
            <p:cNvSpPr txBox="1">
              <a:spLocks noChangeArrowheads="1"/>
            </p:cNvSpPr>
            <p:nvPr/>
          </p:nvSpPr>
          <p:spPr bwMode="auto">
            <a:xfrm>
              <a:off x="3408" y="2408"/>
              <a:ext cx="2160" cy="1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  <a:t>Богоматерь </a:t>
              </a:r>
              <a:r>
                <a:rPr lang="ru-RU" sz="2000" b="1" dirty="0" smtClean="0">
                  <a:solidFill>
                    <a:srgbClr val="000000"/>
                  </a:solidFill>
                  <a:latin typeface="Arial Narrow" pitchFamily="34" charset="0"/>
                </a:rPr>
                <a:t>Владимирская</a:t>
              </a: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0000"/>
                  </a:solidFill>
                  <a:latin typeface="Arial Narrow" pitchFamily="34" charset="0"/>
                </a:rPr>
                <a:t>Максимилиан 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  <a:t>Волошин</a:t>
              </a: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ru-RU" sz="2000" b="1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  <a:t/>
              </a:r>
              <a:b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</a:br>
              <a:endParaRPr lang="ru-RU" sz="20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8686800" y="6505575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hlinkClick r:id="rId3" action="ppaction://hlinksldjump"/>
              </a:rPr>
              <a:t>12</a:t>
            </a:r>
            <a:endParaRPr lang="ru-RU" sz="1600" b="1" dirty="0" smtClean="0">
              <a:solidFill>
                <a:srgbClr val="000000"/>
              </a:solidFill>
            </a:endParaRPr>
          </a:p>
        </p:txBody>
      </p:sp>
      <p:sp>
        <p:nvSpPr>
          <p:cNvPr id="6217" name="AutoShape 7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499225"/>
            <a:ext cx="381000" cy="304800"/>
          </a:xfrm>
          <a:prstGeom prst="actionButtonForwardNext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6218" name="AutoShape 7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20000" y="6499225"/>
            <a:ext cx="381000" cy="304800"/>
          </a:xfrm>
          <a:prstGeom prst="actionButtonBackPrevious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7517" y="1316067"/>
            <a:ext cx="2882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"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4" name="Picture 5" descr="4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2844" y="1234852"/>
            <a:ext cx="2612555" cy="3175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05298" y="2420888"/>
            <a:ext cx="38143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 на троне - на Ее руке, Левой </a:t>
            </a:r>
          </a:p>
          <a:p>
            <a:r>
              <a:rPr lang="ru-RU" b="1" dirty="0"/>
              <a:t> Ручкой, обнимая шею, -</a:t>
            </a:r>
          </a:p>
          <a:p>
            <a:r>
              <a:rPr lang="ru-RU" b="1" dirty="0"/>
              <a:t> Взор во взор, щекой припав к щеке, </a:t>
            </a:r>
          </a:p>
          <a:p>
            <a:r>
              <a:rPr lang="ru-RU" b="1" dirty="0"/>
              <a:t> Неотступно требует... Немею -</a:t>
            </a:r>
          </a:p>
          <a:p>
            <a:r>
              <a:rPr lang="ru-RU" b="1" dirty="0"/>
              <a:t> Нет ни сил, ни слов на языке...</a:t>
            </a:r>
          </a:p>
          <a:p>
            <a:r>
              <a:rPr lang="ru-RU" b="1" dirty="0"/>
              <a:t> А Она в тревоге и в печали </a:t>
            </a:r>
          </a:p>
          <a:p>
            <a:r>
              <a:rPr lang="ru-RU" b="1" dirty="0"/>
              <a:t> Через зыбь грядущего глядит...</a:t>
            </a:r>
          </a:p>
          <a:p>
            <a:r>
              <a:rPr lang="ru-RU" b="1" dirty="0"/>
              <a:t> В мире нет </a:t>
            </a:r>
            <a:r>
              <a:rPr lang="ru-RU" b="1" dirty="0" err="1"/>
              <a:t>слепительнее</a:t>
            </a:r>
            <a:r>
              <a:rPr lang="ru-RU" b="1" dirty="0"/>
              <a:t> чуда </a:t>
            </a:r>
          </a:p>
          <a:p>
            <a:r>
              <a:rPr lang="ru-RU" b="1" dirty="0"/>
              <a:t> Откровенья вечной Красоты!</a:t>
            </a:r>
          </a:p>
        </p:txBody>
      </p:sp>
    </p:spTree>
    <p:extLst>
      <p:ext uri="{BB962C8B-B14F-4D97-AF65-F5344CB8AC3E}">
        <p14:creationId xmlns:p14="http://schemas.microsoft.com/office/powerpoint/2010/main" val="142520508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0" name="Group 66"/>
          <p:cNvGrpSpPr>
            <a:grpSpLocks/>
          </p:cNvGrpSpPr>
          <p:nvPr/>
        </p:nvGrpSpPr>
        <p:grpSpPr bwMode="auto">
          <a:xfrm>
            <a:off x="5426767" y="684619"/>
            <a:ext cx="3581400" cy="838200"/>
            <a:chOff x="3360" y="2400"/>
            <a:chExt cx="2256" cy="528"/>
          </a:xfrm>
        </p:grpSpPr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3360" y="2400"/>
              <a:ext cx="2256" cy="528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38100" cmpd="dbl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177" name="Text Box 33"/>
            <p:cNvSpPr txBox="1">
              <a:spLocks noChangeArrowheads="1"/>
            </p:cNvSpPr>
            <p:nvPr/>
          </p:nvSpPr>
          <p:spPr bwMode="auto">
            <a:xfrm>
              <a:off x="3408" y="2408"/>
              <a:ext cx="21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ru-RU" sz="20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8686800" y="6505575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217" name="AutoShape 7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499225"/>
            <a:ext cx="381000" cy="304800"/>
          </a:xfrm>
          <a:prstGeom prst="actionButtonForwardNext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6218" name="AutoShape 7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20000" y="6499225"/>
            <a:ext cx="381000" cy="304800"/>
          </a:xfrm>
          <a:prstGeom prst="actionButtonBackPrevious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400"/>
            <a:ext cx="5029880" cy="684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26767" y="684619"/>
            <a:ext cx="3488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3" action="ppaction://hlinksldjump"/>
              </a:rPr>
              <a:t>Рафаэль </a:t>
            </a:r>
            <a:r>
              <a:rPr lang="ru-RU" b="1" dirty="0">
                <a:hlinkClick r:id="rId3" action="ppaction://hlinksldjump"/>
              </a:rPr>
              <a:t>Санти </a:t>
            </a:r>
            <a:r>
              <a:rPr lang="ru-RU" b="1" dirty="0"/>
              <a:t>“Сикстинская Мадонна”</a:t>
            </a:r>
          </a:p>
        </p:txBody>
      </p:sp>
    </p:spTree>
    <p:extLst>
      <p:ext uri="{BB962C8B-B14F-4D97-AF65-F5344CB8AC3E}">
        <p14:creationId xmlns:p14="http://schemas.microsoft.com/office/powerpoint/2010/main" val="389241632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0" name="Group 66"/>
          <p:cNvGrpSpPr>
            <a:grpSpLocks/>
          </p:cNvGrpSpPr>
          <p:nvPr/>
        </p:nvGrpSpPr>
        <p:grpSpPr bwMode="auto">
          <a:xfrm>
            <a:off x="5426767" y="684619"/>
            <a:ext cx="3581400" cy="838200"/>
            <a:chOff x="3360" y="2400"/>
            <a:chExt cx="2256" cy="528"/>
          </a:xfrm>
        </p:grpSpPr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3360" y="2400"/>
              <a:ext cx="2256" cy="528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38100" cmpd="dbl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177" name="Text Box 33"/>
            <p:cNvSpPr txBox="1">
              <a:spLocks noChangeArrowheads="1"/>
            </p:cNvSpPr>
            <p:nvPr/>
          </p:nvSpPr>
          <p:spPr bwMode="auto">
            <a:xfrm>
              <a:off x="3408" y="2408"/>
              <a:ext cx="21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ru-RU" sz="20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6216" name="Text Box 7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686800" y="6505575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</a:rPr>
              <a:t>6</a:t>
            </a:r>
            <a:endParaRPr lang="ru-RU" sz="1600" b="1" dirty="0" smtClean="0">
              <a:solidFill>
                <a:srgbClr val="000000"/>
              </a:solidFill>
            </a:endParaRPr>
          </a:p>
        </p:txBody>
      </p:sp>
      <p:sp>
        <p:nvSpPr>
          <p:cNvPr id="6217" name="AutoShape 7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499225"/>
            <a:ext cx="381000" cy="304800"/>
          </a:xfrm>
          <a:prstGeom prst="actionButtonForwardNext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6218" name="AutoShape 7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20000" y="6499225"/>
            <a:ext cx="381000" cy="304800"/>
          </a:xfrm>
          <a:prstGeom prst="actionButtonBackPrevious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26767" y="684619"/>
            <a:ext cx="3488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Рафаэль </a:t>
            </a:r>
            <a:r>
              <a:rPr lang="ru-RU" b="1" dirty="0">
                <a:solidFill>
                  <a:srgbClr val="000000"/>
                </a:solidFill>
              </a:rPr>
              <a:t>Санти </a:t>
            </a:r>
            <a:r>
              <a:rPr lang="ru-RU" b="1" dirty="0" smtClean="0">
                <a:solidFill>
                  <a:srgbClr val="000000"/>
                </a:solidFill>
              </a:rPr>
              <a:t>“Мадонна</a:t>
            </a:r>
            <a:r>
              <a:rPr lang="ru-RU" b="1" dirty="0">
                <a:solidFill>
                  <a:srgbClr val="000000"/>
                </a:solidFill>
              </a:rPr>
              <a:t>”</a:t>
            </a:r>
          </a:p>
        </p:txBody>
      </p:sp>
      <p:pic>
        <p:nvPicPr>
          <p:cNvPr id="10" name="Picture 14" descr="сан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60648"/>
            <a:ext cx="441514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6" descr="0020-019-Portret-beremennoj-zhenschi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9798" y="2132856"/>
            <a:ext cx="3250702" cy="417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87036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8" name="Line 34"/>
          <p:cNvSpPr>
            <a:spLocks noChangeShapeType="1"/>
          </p:cNvSpPr>
          <p:nvPr/>
        </p:nvSpPr>
        <p:spPr bwMode="auto">
          <a:xfrm flipV="1">
            <a:off x="5638800" y="3124200"/>
            <a:ext cx="0" cy="685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6215" name="Group 71"/>
          <p:cNvGrpSpPr>
            <a:grpSpLocks/>
          </p:cNvGrpSpPr>
          <p:nvPr/>
        </p:nvGrpSpPr>
        <p:grpSpPr bwMode="auto">
          <a:xfrm>
            <a:off x="1187625" y="1425303"/>
            <a:ext cx="6264696" cy="5532088"/>
            <a:chOff x="1700" y="1292"/>
            <a:chExt cx="2044" cy="927"/>
          </a:xfrm>
        </p:grpSpPr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1700" y="1292"/>
              <a:ext cx="2044" cy="927"/>
            </a:xfrm>
            <a:prstGeom prst="flowChartMultidocumen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2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824" y="1584"/>
              <a:ext cx="1584" cy="3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b="1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Courier New"/>
                <a:cs typeface="Courier New"/>
              </a:endParaRPr>
            </a:p>
          </p:txBody>
        </p:sp>
      </p:grpSp>
      <p:grpSp>
        <p:nvGrpSpPr>
          <p:cNvPr id="6210" name="Group 66"/>
          <p:cNvGrpSpPr>
            <a:grpSpLocks/>
          </p:cNvGrpSpPr>
          <p:nvPr/>
        </p:nvGrpSpPr>
        <p:grpSpPr bwMode="auto">
          <a:xfrm>
            <a:off x="2411760" y="341993"/>
            <a:ext cx="3687869" cy="1083310"/>
            <a:chOff x="3360" y="2370"/>
            <a:chExt cx="2256" cy="558"/>
          </a:xfrm>
        </p:grpSpPr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3360" y="2400"/>
              <a:ext cx="2256" cy="528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38100" cmpd="dbl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177" name="Text Box 33"/>
            <p:cNvSpPr txBox="1">
              <a:spLocks noChangeArrowheads="1"/>
            </p:cNvSpPr>
            <p:nvPr/>
          </p:nvSpPr>
          <p:spPr bwMode="auto">
            <a:xfrm>
              <a:off x="3408" y="2370"/>
              <a:ext cx="2160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  <a:t>Леонардо да Винчи (1452-1519)</a:t>
              </a:r>
              <a:endParaRPr lang="ru-RU" sz="2000" b="1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0000"/>
                  </a:solidFill>
                  <a:latin typeface="Arial Narrow" pitchFamily="34" charset="0"/>
                </a:rPr>
                <a:t>“</a:t>
              </a:r>
              <a:r>
                <a:rPr lang="ru-RU" sz="2000" b="1" dirty="0">
                  <a:solidFill>
                    <a:srgbClr val="000000"/>
                  </a:solidFill>
                  <a:latin typeface="Arial Narrow" pitchFamily="34" charset="0"/>
                </a:rPr>
                <a:t>Мадонна </a:t>
              </a:r>
              <a:r>
                <a:rPr lang="ru-RU" sz="2000" b="1" dirty="0" smtClean="0">
                  <a:solidFill>
                    <a:srgbClr val="000000"/>
                  </a:solidFill>
                  <a:latin typeface="Arial Narrow" pitchFamily="34" charset="0"/>
                </a:rPr>
                <a:t>Лита” </a:t>
              </a:r>
            </a:p>
          </p:txBody>
        </p:sp>
      </p:grpSp>
      <p:sp>
        <p:nvSpPr>
          <p:cNvPr id="6216" name="Text Box 7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686800" y="6505575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hlinkClick r:id="rId2" action="ppaction://hlinksldjump"/>
              </a:rPr>
              <a:t>7</a:t>
            </a:r>
            <a:endParaRPr lang="ru-RU" sz="1600" b="1" dirty="0" smtClean="0">
              <a:solidFill>
                <a:srgbClr val="000000"/>
              </a:solidFill>
            </a:endParaRPr>
          </a:p>
        </p:txBody>
      </p:sp>
      <p:sp>
        <p:nvSpPr>
          <p:cNvPr id="6217" name="AutoShape 7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499225"/>
            <a:ext cx="381000" cy="304800"/>
          </a:xfrm>
          <a:prstGeom prst="actionButtonForwardNext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6218" name="AutoShape 7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20000" y="6499225"/>
            <a:ext cx="381000" cy="304800"/>
          </a:xfrm>
          <a:prstGeom prst="actionButtonBackPrevious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62" y="1855831"/>
            <a:ext cx="3623667" cy="462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49488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8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577</Words>
  <Application>Microsoft Office PowerPoint</Application>
  <PresentationFormat>Экран (4:3)</PresentationFormat>
  <Paragraphs>106</Paragraphs>
  <Slides>16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Оформление по умолчанию</vt:lpstr>
      <vt:lpstr>1_Оформление по умолчанию</vt:lpstr>
      <vt:lpstr>Clip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Рафаэль Санти (1483-1520 гг.)</dc:title>
  <cp:lastModifiedBy>Пользователь</cp:lastModifiedBy>
  <cp:revision>62</cp:revision>
  <dcterms:modified xsi:type="dcterms:W3CDTF">2013-01-28T20:16:25Z</dcterms:modified>
</cp:coreProperties>
</file>