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88" r:id="rId1"/>
  </p:sldMasterIdLst>
  <p:notesMasterIdLst>
    <p:notesMasterId r:id="rId20"/>
  </p:notesMasterIdLst>
  <p:sldIdLst>
    <p:sldId id="258" r:id="rId2"/>
    <p:sldId id="267" r:id="rId3"/>
    <p:sldId id="274" r:id="rId4"/>
    <p:sldId id="272" r:id="rId5"/>
    <p:sldId id="271" r:id="rId6"/>
    <p:sldId id="270" r:id="rId7"/>
    <p:sldId id="269" r:id="rId8"/>
    <p:sldId id="257" r:id="rId9"/>
    <p:sldId id="259" r:id="rId10"/>
    <p:sldId id="260" r:id="rId11"/>
    <p:sldId id="262" r:id="rId12"/>
    <p:sldId id="263" r:id="rId13"/>
    <p:sldId id="264" r:id="rId14"/>
    <p:sldId id="265" r:id="rId15"/>
    <p:sldId id="275" r:id="rId16"/>
    <p:sldId id="276" r:id="rId17"/>
    <p:sldId id="277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717" autoAdjust="0"/>
  </p:normalViewPr>
  <p:slideViewPr>
    <p:cSldViewPr>
      <p:cViewPr>
        <p:scale>
          <a:sx n="110" d="100"/>
          <a:sy n="110" d="100"/>
        </p:scale>
        <p:origin x="-165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96ED38-093A-47A1-87B0-3262DDD150D7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920C20-BEFC-42F6-A61C-11CE1371C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2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A4BD5C0-2F5A-4035-89DA-57EB4040A8DA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AD9C32-8284-4952-9FEE-3D34C02BA8A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F540DC-FFB1-4C27-8269-AEEE7D446AD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439D4E-B1EA-47AF-9B92-D582AE49BF63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28F7-8EB1-47D3-B620-E58D4B2DF54A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1487E-677D-45C4-9CA0-BC5C34D0E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59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2622-4B59-4264-B63F-4AECBD87D70E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7791-0D9E-47BC-B68B-DA13CBB64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71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3FB1-8221-492B-8AD1-C52A5BE546C8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4678-7068-46BC-AE4B-B4FEBFA65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732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620F-12E1-4565-99B0-C68FB091C56E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8A7F-5909-4750-A771-760939668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5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F8C0-7674-4DEB-AB12-DB469F204C6A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D76F-1BFB-45BA-B7D5-0C6BF9EB8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452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5729-5603-43AA-8CC7-669634326A9A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851A-3E05-4777-BD87-B2C93E3E5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31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DCE2-BEE0-4085-AA5A-9C346A9E1A92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1E17-F252-4F1B-8E68-1C5A50FED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7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4511-6FC2-4038-8C2D-39B70D22756C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9C59-71C3-44CA-86E0-794AFE019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57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F4AB-AE19-4847-958A-62A5E156CE74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9368-A1F3-452A-95FE-7FE0B293B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382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E5F-D3D3-49F4-B1C8-D47B59ABBEAC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4DF3-1A48-48AD-8890-3DEA2F47F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049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2705-6773-4412-AE7B-BB4398DE55BF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85D8-DED1-465A-A9AA-358BA526F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598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0BEF2F-B57A-4E87-AA8D-E1706F2EB0D3}" type="datetimeFigureOut">
              <a:rPr lang="en-US"/>
              <a:pPr>
                <a:defRPr/>
              </a:pPr>
              <a:t>5/19/2013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4415CBF-C9D3-4983-BD93-6E1008D32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08" r:id="rId4"/>
    <p:sldLayoutId id="2147484114" r:id="rId5"/>
    <p:sldLayoutId id="2147484109" r:id="rId6"/>
    <p:sldLayoutId id="2147484115" r:id="rId7"/>
    <p:sldLayoutId id="2147484116" r:id="rId8"/>
    <p:sldLayoutId id="2147484117" r:id="rId9"/>
    <p:sldLayoutId id="2147484110" r:id="rId10"/>
    <p:sldLayoutId id="21474841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Высочайшие горы                   по   континентам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600200" y="4419600"/>
            <a:ext cx="6248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latin typeface="Comic Sans MS" pitchFamily="66" charset="0"/>
              </a:rPr>
              <a:t>Подготовили ученицы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latin typeface="Comic Sans MS" pitchFamily="66" charset="0"/>
              </a:rPr>
              <a:t>6 Б класса </a:t>
            </a:r>
            <a:r>
              <a:rPr lang="ru-RU" dirty="0" smtClean="0">
                <a:latin typeface="Comic Sans MS" pitchFamily="66" charset="0"/>
              </a:rPr>
              <a:t>МБОУ СОШ № 11</a:t>
            </a:r>
            <a:endParaRPr lang="ru-RU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г.Архангельска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Усачёва </a:t>
            </a:r>
            <a:r>
              <a:rPr lang="ru-RU" dirty="0">
                <a:latin typeface="Comic Sans MS" pitchFamily="66" charset="0"/>
              </a:rPr>
              <a:t>Дарья 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latin typeface="Comic Sans MS" pitchFamily="66" charset="0"/>
              </a:rPr>
              <a:t>Пирогова Елизавета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Аконкагуа</a:t>
            </a:r>
            <a:r>
              <a:rPr lang="ru-RU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495800" cy="4286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Аконка́гуа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 гора 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Аргентине. Высота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6962 м. 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6" name="Picture 5" descr="Aconcagua_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2870200" cy="2152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1088710-d1084fe3bef058566b67e9a4c68308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111500"/>
            <a:ext cx="4419600" cy="3314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546100" dist="50800" dir="5400000" algn="ctr" rotWithShape="0">
              <a:srgbClr val="000000">
                <a:alpha val="6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ticle_max_f95da5a971c2b16c564ee98186fd71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038600" cy="40386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>
            <a:outerShdw blurRad="774700" dist="50800" dir="5400000" sx="102000" sy="102000" algn="ctr" rotWithShape="0">
              <a:srgbClr val="000000">
                <a:alpha val="99000"/>
              </a:srgbClr>
            </a:outerShdw>
            <a:reflection stA="83000" endPos="6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3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Мак-Кинли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4724400" y="409575"/>
            <a:ext cx="4676775" cy="2835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Мак-Кинли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—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высочайшая гора Северной Америки. Названа в честь президента Соединённых Штатов Америки Уильяма Мак-Кинли.</a:t>
            </a:r>
            <a:b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</a:b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Первым европейцем, исследовавшим и оставившим запись об этой высокой горе, был русский руководитель экспедиции Лаврентий Алексеевич Загоскин. </a:t>
            </a:r>
            <a:endParaRPr lang="ru-RU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7348" name="Picture 4" descr="Mount_McKinley_and_Denali_National_Park_Road_2048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622800" cy="34671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>
            <a:outerShdw blurRad="381000" dist="50800" dir="5400000" algn="ctr" rotWithShape="0">
              <a:srgbClr val="000000">
                <a:alpha val="99000"/>
              </a:srgbClr>
            </a:outerShdw>
            <a:reflection blurRad="50800" endPos="68000" dist="381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12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951288" cy="2665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6400" dist="50800" dir="5400000" algn="ctr" rotWithShape="0">
              <a:srgbClr val="000000">
                <a:alpha val="77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Килиманджаро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266700" y="941388"/>
            <a:ext cx="4305300" cy="3478212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Килиманджаро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возвышается над плоскогорьем Масаи, которое расположено на высоте 900 метров над уровнем моря.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Точно не известно, как именно произошло название Килиманджаро, на этот счёт существует несколько теорий. Многие из этих теорий предполагают, что слово разбивается на </a:t>
            </a:r>
            <a:r>
              <a:rPr lang="ru-RU" sz="1600" b="1" i="1" dirty="0" err="1">
                <a:solidFill>
                  <a:schemeClr val="tx1"/>
                </a:solidFill>
                <a:latin typeface="Comic Sans MS" pitchFamily="66" charset="0"/>
              </a:rPr>
              <a:t>Kilima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 («холм, маленькая гора») и </a:t>
            </a:r>
            <a:r>
              <a:rPr lang="ru-RU" sz="1600" b="1" i="1" dirty="0" err="1">
                <a:solidFill>
                  <a:schemeClr val="tx1"/>
                </a:solidFill>
                <a:latin typeface="Comic Sans MS" pitchFamily="66" charset="0"/>
              </a:rPr>
              <a:t>Njaro</a:t>
            </a:r>
            <a:r>
              <a:rPr lang="ru-RU" sz="1600" b="1" i="1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 «</a:t>
            </a:r>
            <a:r>
              <a:rPr lang="ru-RU" sz="1600" b="1" i="1" dirty="0">
                <a:solidFill>
                  <a:schemeClr val="tx1"/>
                </a:solidFill>
                <a:latin typeface="Comic Sans MS" pitchFamily="66" charset="0"/>
              </a:rPr>
              <a:t>белый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600" b="1" i="1" dirty="0">
                <a:solidFill>
                  <a:schemeClr val="tx1"/>
                </a:solidFill>
                <a:latin typeface="Comic Sans MS" pitchFamily="66" charset="0"/>
              </a:rPr>
              <a:t>сверкающий</a:t>
            </a:r>
            <a:r>
              <a:rPr lang="ru-RU" sz="1600" b="1" i="1" dirty="0" smtClean="0">
                <a:solidFill>
                  <a:schemeClr val="tx1"/>
                </a:solidFill>
                <a:latin typeface="Comic Sans MS" pitchFamily="66" charset="0"/>
              </a:rPr>
              <a:t>»)</a:t>
            </a:r>
            <a:r>
              <a:rPr lang="ru-RU" sz="1600" b="1" baseline="30000" dirty="0" smtClean="0">
                <a:solidFill>
                  <a:schemeClr val="tx1"/>
                </a:solidFill>
                <a:latin typeface="Comic Sans MS" pitchFamily="66" charset="0"/>
              </a:rPr>
              <a:t>..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4" name="Picture 4" descr="Kibo_summit_of_Mt_Kilimanjaro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19600" cy="33147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>
            <a:outerShdw blurRad="469900" dist="50800" dir="5400000" sx="107000" sy="107000" algn="ctr" rotWithShape="0">
              <a:srgbClr val="000000">
                <a:alpha val="25000"/>
              </a:srgbClr>
            </a:outerShdw>
            <a:reflection stA="89000" endPos="7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800px-Kilimanjaro_(paulshaffn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965737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87400" dist="50800" dir="12480000" sx="107000" sy="107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Массив </a:t>
            </a:r>
            <a:r>
              <a:rPr lang="ru-RU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Винсон</a:t>
            </a:r>
            <a:endParaRPr lang="ru-RU" u="sng" dirty="0" smtClean="0">
              <a:solidFill>
                <a:schemeClr val="accent5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4572000" y="1752600"/>
            <a:ext cx="4343400" cy="55245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Массив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Винсон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— самые высокие горы Антарктиды. Расположены в 1200 км от Южного полюса и являются частью гор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Элсуорт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 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существовании горного массива стало известно только в 1957 году. Впоследствии он был назван 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Массив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Винсон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в честь Карла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Винсона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, знаменитого американского политика.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8" name="Picture 4" descr="725px-Vinson-Mass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14800" cy="3406023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>
            <a:outerShdw blurRad="622300" dist="38100" dir="5400000" sx="104000" sy="104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Косцюшко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4572000"/>
          </a:xfrm>
        </p:spPr>
        <p:txBody>
          <a:bodyPr/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Косцюшко — высочайшая вершина Австралийского</a:t>
            </a:r>
            <a:r>
              <a:rPr lang="ru-RU" sz="18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континента. Высота 2228 м. Открыта была в 1840</a:t>
            </a:r>
            <a:r>
              <a:rPr lang="ru-RU" sz="18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году.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Первым человеком, поднявшимся на её вершину, был польский путешественник, географ и геолог Павел</a:t>
            </a:r>
            <a:r>
              <a:rPr lang="ru-RU" sz="18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Эдмунд</a:t>
            </a:r>
            <a:r>
              <a:rPr lang="ru-RU" sz="18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omic Sans MS" pitchFamily="66" charset="0"/>
              </a:rPr>
              <a:t>Стшелецкий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, который дал горе название в честь </a:t>
            </a: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военного деятеля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ru-RU" sz="1800" b="1" dirty="0" err="1">
                <a:solidFill>
                  <a:schemeClr val="tx1"/>
                </a:solidFill>
                <a:latin typeface="Comic Sans MS" pitchFamily="66" charset="0"/>
              </a:rPr>
              <a:t>Тадеуша</a:t>
            </a:r>
            <a:r>
              <a:rPr lang="ru-RU" sz="18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omic Sans MS" pitchFamily="66" charset="0"/>
              </a:rPr>
              <a:t>Костюшко. </a:t>
            </a:r>
          </a:p>
        </p:txBody>
      </p:sp>
      <p:pic>
        <p:nvPicPr>
          <p:cNvPr id="17412" name="Picture 4" descr="800px-Mount_Kosciuszko01Oc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94746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ВОПРОСЫ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524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/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Какая высочайшая гора мира? Её высота?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8153400" cy="145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endParaRPr lang="ru-RU" sz="3600" b="1" kern="10" spc="-360" dirty="0">
              <a:ln w="1905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5000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25724" dir="18900000" algn="ctr" rotWithShape="0">
                  <a:schemeClr val="accent1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506" y="3048000"/>
            <a:ext cx="5943600" cy="70788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Джомолунгма(Эверест)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854225"/>
            <a:ext cx="4468906" cy="70788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Высота</a:t>
            </a: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8848 км.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79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ВОПРОСЫ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4786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/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От чего произошли названия гор   Мак-Кинли и Килиманджаро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8153400" cy="145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endParaRPr lang="ru-RU" sz="3600" b="1" kern="10" spc="-360" dirty="0">
              <a:ln w="1905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5000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25724" dir="18900000" algn="ctr" rotWithShape="0">
                  <a:schemeClr val="accent1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243822"/>
            <a:ext cx="6629400" cy="3241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Килиманджаро. Слово </a:t>
            </a:r>
            <a:r>
              <a:rPr lang="ru-RU" sz="2800" b="1" dirty="0">
                <a:latin typeface="Comic Sans MS" pitchFamily="66" charset="0"/>
              </a:rPr>
              <a:t>разбивается на </a:t>
            </a:r>
            <a:r>
              <a:rPr lang="ru-RU" sz="2800" b="1" i="1" dirty="0" err="1">
                <a:latin typeface="Comic Sans MS" pitchFamily="66" charset="0"/>
              </a:rPr>
              <a:t>Kilima</a:t>
            </a:r>
            <a:r>
              <a:rPr lang="ru-RU" sz="2800" b="1" dirty="0">
                <a:latin typeface="Comic Sans MS" pitchFamily="66" charset="0"/>
              </a:rPr>
              <a:t> («холм, маленькая гора») и </a:t>
            </a:r>
            <a:r>
              <a:rPr lang="ru-RU" sz="2800" b="1" i="1" dirty="0" err="1">
                <a:latin typeface="Comic Sans MS" pitchFamily="66" charset="0"/>
              </a:rPr>
              <a:t>Njaro</a:t>
            </a:r>
            <a:r>
              <a:rPr lang="ru-RU" sz="2800" b="1" i="1" dirty="0">
                <a:latin typeface="Comic Sans MS" pitchFamily="66" charset="0"/>
              </a:rPr>
              <a:t>(</a:t>
            </a:r>
            <a:r>
              <a:rPr lang="ru-RU" sz="2800" b="1" dirty="0">
                <a:latin typeface="Comic Sans MS" pitchFamily="66" charset="0"/>
              </a:rPr>
              <a:t> «</a:t>
            </a:r>
            <a:r>
              <a:rPr lang="ru-RU" sz="2800" b="1" i="1" dirty="0">
                <a:latin typeface="Comic Sans MS" pitchFamily="66" charset="0"/>
              </a:rPr>
              <a:t>белый</a:t>
            </a:r>
            <a:r>
              <a:rPr lang="ru-RU" sz="2800" b="1" dirty="0">
                <a:latin typeface="Comic Sans MS" pitchFamily="66" charset="0"/>
              </a:rPr>
              <a:t>, </a:t>
            </a:r>
            <a:r>
              <a:rPr lang="ru-RU" sz="2800" b="1" i="1" dirty="0">
                <a:latin typeface="Comic Sans MS" pitchFamily="66" charset="0"/>
              </a:rPr>
              <a:t>сверкающий</a:t>
            </a:r>
            <a:r>
              <a:rPr lang="ru-RU" sz="2800" b="1" i="1" dirty="0" smtClean="0">
                <a:latin typeface="Comic Sans MS" pitchFamily="66" charset="0"/>
              </a:rPr>
              <a:t>»)</a:t>
            </a:r>
            <a:r>
              <a:rPr lang="ru-RU" sz="2800" b="1" baseline="30000" dirty="0" smtClean="0">
                <a:latin typeface="Comic Sans MS" pitchFamily="66" charset="0"/>
              </a:rPr>
              <a:t>.</a:t>
            </a:r>
          </a:p>
          <a:p>
            <a:pPr algn="ctr"/>
            <a:endParaRPr lang="ru-RU" sz="2800" b="1" baseline="300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latin typeface="Comic Sans MS" pitchFamily="66" charset="0"/>
              </a:rPr>
              <a:t>Названа в честь президента Соединённых Штатов Америки Уильяма Мак-Кинли.</a:t>
            </a:r>
            <a:r>
              <a:rPr lang="ru-RU" dirty="0"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1168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ВОПРОСЫ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4786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/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Какие самые высокие горы в Антарктиде? От чего произошло название?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8153400" cy="145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endParaRPr lang="ru-RU" sz="3600" b="1" kern="10" spc="-360" dirty="0">
              <a:ln w="1905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5000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25724" dir="18900000" algn="ctr" rotWithShape="0">
                  <a:schemeClr val="accent1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024" y="3895725"/>
            <a:ext cx="7391400" cy="2062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>
                <a:latin typeface="Comic Sans MS" pitchFamily="66" charset="0"/>
              </a:rPr>
              <a:t>Массив Винсон — самые высокие горы </a:t>
            </a:r>
            <a:r>
              <a:rPr lang="ru-RU" sz="3200" b="1" dirty="0" smtClean="0">
                <a:latin typeface="Comic Sans MS" pitchFamily="66" charset="0"/>
              </a:rPr>
              <a:t>Антарктиды, </a:t>
            </a:r>
            <a:r>
              <a:rPr lang="ru-RU" sz="3200" b="1" dirty="0">
                <a:latin typeface="Comic Sans MS" pitchFamily="66" charset="0"/>
              </a:rPr>
              <a:t>в честь Карла Винсона, знаменитого американского политика.</a:t>
            </a:r>
            <a:endParaRPr lang="ru-RU" sz="3200" b="1" dirty="0"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1168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165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8153400" cy="145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endParaRPr lang="ru-RU" sz="3600" b="1" kern="10" spc="-360" dirty="0">
              <a:ln w="1905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5000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25724" dir="18900000" algn="ctr" rotWithShape="0">
                  <a:schemeClr val="accent1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8312" y="2667000"/>
            <a:ext cx="7708488" cy="92333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486400" y="2438400"/>
            <a:ext cx="609600" cy="381000"/>
          </a:xfrm>
          <a:prstGeom prst="roundRect">
            <a:avLst/>
          </a:prstGeom>
          <a:noFill/>
          <a:ln cmpd="sng">
            <a:solidFill>
              <a:srgbClr val="00000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226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76400" y="4419600"/>
            <a:ext cx="609600" cy="381000"/>
          </a:xfrm>
          <a:prstGeom prst="roundRect">
            <a:avLst/>
          </a:prstGeom>
          <a:noFill/>
          <a:ln cmpd="sng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68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90600" y="838200"/>
            <a:ext cx="609600" cy="381000"/>
          </a:xfrm>
          <a:prstGeom prst="roundRect">
            <a:avLst/>
          </a:prstGeom>
          <a:noFill/>
          <a:ln cmpd="sng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68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114800" y="3429000"/>
            <a:ext cx="609600" cy="381000"/>
          </a:xfrm>
          <a:prstGeom prst="roundRect">
            <a:avLst/>
          </a:prstGeom>
          <a:noFill/>
          <a:ln cmpd="sng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68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743200" y="6075829"/>
            <a:ext cx="609600" cy="381000"/>
          </a:xfrm>
          <a:prstGeom prst="round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68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91600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9144000" cy="59925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781800" y="4648200"/>
            <a:ext cx="609600" cy="381000"/>
          </a:xfrm>
          <a:prstGeom prst="roundRect">
            <a:avLst/>
          </a:prstGeom>
          <a:noFill/>
          <a:ln cmpd="sng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68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Высочайшие горы по </a:t>
            </a:r>
            <a:r>
              <a:rPr lang="ru-RU" sz="3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континентам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525962"/>
          </a:xfrm>
          <a:scene3d>
            <a:camera prst="orthographicFront"/>
            <a:lightRig rig="threePt" dir="t"/>
          </a:scene3d>
          <a:sp3d extrusionH="76200">
            <a:extrusionClr>
              <a:srgbClr val="000000"/>
            </a:extrusionClr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Джомолунгма (Эверест) Евразия (абсолютная высота — 8848 м)</a:t>
            </a: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Аконкагуа, Южная Америка (6962 м)</a:t>
            </a: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Мак-Кинли, Северная Америка (6194 м)</a:t>
            </a: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Килиманджаро, Африка (5895 м)</a:t>
            </a: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Массив Винсон, Антарктида (4897 м)</a:t>
            </a: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Косцюшко, Австралия (2228 м)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2209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Расположена в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Comic Sans MS" pitchFamily="66" charset="0"/>
              </a:rPr>
              <a:t> </a:t>
            </a:r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Comic Sans MS" pitchFamily="66" charset="0"/>
              </a:rPr>
              <a:t>Гималаях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Эверест имеет форму трёхгранной 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пирамиды.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переводе с тибетского «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Джомолунгма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означает “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Божественная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”.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Английское название «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Эверест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присвоено в честь сэра </a:t>
            </a:r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Джорджа Эвереста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 руководителя геодезической службы Британской Индии в 1830—1843 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годах</a:t>
            </a:r>
            <a:r>
              <a:rPr lang="ru-RU" sz="2000" dirty="0" smtClean="0">
                <a:effectLst>
                  <a:outerShdw blurRad="38100" dist="38100" dir="2700000" algn="tl">
                    <a:srgbClr val="5A6378"/>
                  </a:outerShdw>
                </a:effectLst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>
              <a:effectLst>
                <a:outerShdw blurRad="38100" dist="38100" dir="2700000" algn="tl">
                  <a:srgbClr val="5A6378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Джомолунгма</a:t>
            </a:r>
            <a:r>
              <a:rPr lang="ru-RU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  (</a:t>
            </a:r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Эверест</a:t>
            </a:r>
            <a:r>
              <a:rPr lang="ru-RU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etist " pitchFamily="2" charset="0"/>
              </a:rPr>
              <a:t>)</a:t>
            </a:r>
          </a:p>
        </p:txBody>
      </p:sp>
      <p:pic>
        <p:nvPicPr>
          <p:cNvPr id="51204" name="Picture 4" descr="Everest_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5225"/>
            <a:ext cx="4419600" cy="3152775"/>
          </a:xfrm>
          <a:prstGeom prst="rect">
            <a:avLst/>
          </a:prstGeom>
          <a:noFill/>
          <a:effectLst>
            <a:outerShdw blurRad="723900" dist="50800" dir="5400000" algn="ctr" rotWithShape="0">
              <a:srgbClr val="000000">
                <a:alpha val="7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Everest_kalapatthar_cr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18" y="3048000"/>
            <a:ext cx="4704482" cy="31638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520700" dist="317500" dir="11100000" algn="ctr" rotWithShape="0">
              <a:srgbClr val="000000">
                <a:alpha val="76000"/>
              </a:srgbClr>
            </a:outerShdw>
            <a:reflection stA="69000" endPos="57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180</Words>
  <Application>Microsoft Office PowerPoint</Application>
  <PresentationFormat>Экран (4:3)</PresentationFormat>
  <Paragraphs>67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Высочайшие горы                   по   континентам</vt:lpstr>
      <vt:lpstr>    </vt:lpstr>
      <vt:lpstr>    </vt:lpstr>
      <vt:lpstr>    </vt:lpstr>
      <vt:lpstr>    </vt:lpstr>
      <vt:lpstr>    </vt:lpstr>
      <vt:lpstr>    </vt:lpstr>
      <vt:lpstr>Высочайшие горы по континентам</vt:lpstr>
      <vt:lpstr>Джомолунгма  (Эверест)</vt:lpstr>
      <vt:lpstr>Аконкагуа </vt:lpstr>
      <vt:lpstr>Мак-Кинли</vt:lpstr>
      <vt:lpstr>Килиманджаро</vt:lpstr>
      <vt:lpstr>Массив Винсон</vt:lpstr>
      <vt:lpstr>Косцюшко</vt:lpstr>
      <vt:lpstr>ВОПРОСЫ</vt:lpstr>
      <vt:lpstr>ВОПРОСЫ</vt:lpstr>
      <vt:lpstr>ВОПРОСЫ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background presentation</dc:title>
  <dc:creator/>
  <cp:lastModifiedBy/>
  <cp:revision>3</cp:revision>
  <dcterms:modified xsi:type="dcterms:W3CDTF">2013-05-19T11:48:41Z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