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7" r:id="rId3"/>
    <p:sldId id="266" r:id="rId4"/>
    <p:sldId id="258" r:id="rId5"/>
    <p:sldId id="259" r:id="rId6"/>
    <p:sldId id="260" r:id="rId7"/>
    <p:sldId id="261" r:id="rId8"/>
    <p:sldId id="263" r:id="rId9"/>
    <p:sldId id="264" r:id="rId10"/>
    <p:sldId id="277" r:id="rId11"/>
    <p:sldId id="273" r:id="rId12"/>
    <p:sldId id="274" r:id="rId13"/>
    <p:sldId id="269" r:id="rId14"/>
    <p:sldId id="270" r:id="rId15"/>
    <p:sldId id="265" r:id="rId16"/>
    <p:sldId id="271" r:id="rId17"/>
    <p:sldId id="268" r:id="rId18"/>
    <p:sldId id="272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9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1259-0E65-4EDC-B356-6C12D1B5B8B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1B3158C-8CFD-44C1-8112-C2C70892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1259-0E65-4EDC-B356-6C12D1B5B8B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58C-8CFD-44C1-8112-C2C70892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1259-0E65-4EDC-B356-6C12D1B5B8B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58C-8CFD-44C1-8112-C2C70892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1259-0E65-4EDC-B356-6C12D1B5B8B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1B3158C-8CFD-44C1-8112-C2C70892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1259-0E65-4EDC-B356-6C12D1B5B8B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58C-8CFD-44C1-8112-C2C70892F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1259-0E65-4EDC-B356-6C12D1B5B8B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58C-8CFD-44C1-8112-C2C70892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1259-0E65-4EDC-B356-6C12D1B5B8B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1B3158C-8CFD-44C1-8112-C2C70892F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1259-0E65-4EDC-B356-6C12D1B5B8B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58C-8CFD-44C1-8112-C2C70892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1259-0E65-4EDC-B356-6C12D1B5B8B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58C-8CFD-44C1-8112-C2C70892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1259-0E65-4EDC-B356-6C12D1B5B8B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58C-8CFD-44C1-8112-C2C70892F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1259-0E65-4EDC-B356-6C12D1B5B8B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58C-8CFD-44C1-8112-C2C70892F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7511259-0E65-4EDC-B356-6C12D1B5B8B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1B3158C-8CFD-44C1-8112-C2C70892F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kartinki24.ru/uploads/gallery/main/192/kartinki24_field_0027.jp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kartinki24.ru/uploads/gallery/main/192/kartinki24_field_0022.jp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ussian.ucla.edu/beginnersrussian/student/CH18/Pictures18/Tver.jp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5804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8662" y="214290"/>
            <a:ext cx="7703904" cy="92640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Восточно-Европейская 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равнина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</a:t>
            </a:r>
          </a:p>
          <a:p>
            <a:pPr algn="ctr"/>
            <a:endParaRPr lang="ru-RU" sz="5400" b="1" cap="none" spc="0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</a:t>
            </a:r>
            <a:r>
              <a:rPr lang="ru-RU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Ермакова Н.Н.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                                   МБОУ СОШ №3</a:t>
            </a:r>
          </a:p>
          <a:p>
            <a:pPr algn="ctr"/>
            <a:r>
              <a:rPr lang="ru-RU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                                       Г.Осташков Тверская </a:t>
            </a:r>
            <a:r>
              <a:rPr lang="ru-RU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обл</a:t>
            </a:r>
            <a:endParaRPr lang="ru-RU" sz="2000" b="1" cap="none" spc="0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1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4162"/>
            <a:ext cx="6405876" cy="480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059832" y="404664"/>
            <a:ext cx="28142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Климат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лето 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140968"/>
            <a:ext cx="4352032" cy="32640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8046" y="332656"/>
            <a:ext cx="59679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Исток реки Волги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Содержимое 7" descr="SL5559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67944" y="1268761"/>
            <a:ext cx="4365804" cy="3021476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85784"/>
          </a:xfrm>
        </p:spPr>
        <p:txBody>
          <a:bodyPr/>
          <a:lstStyle/>
          <a:p>
            <a:r>
              <a:rPr lang="ru-RU" dirty="0" smtClean="0"/>
              <a:t>Река Волга у города старицы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268760"/>
            <a:ext cx="4002889" cy="26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924944"/>
            <a:ext cx="4104117" cy="30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643578"/>
            <a:ext cx="8472518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Ладожское и Онежское озера  - самые большие в ЕВРОПЕ</a:t>
            </a:r>
            <a:endParaRPr lang="ru-RU" dirty="0"/>
          </a:p>
        </p:txBody>
      </p:sp>
      <p:pic>
        <p:nvPicPr>
          <p:cNvPr id="4" name="Picture 2" descr="http://cn12.nevsedoma.com.ua/photo/96/7/1200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42" y="357166"/>
            <a:ext cx="8210624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929198"/>
            <a:ext cx="8686800" cy="15525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</a:t>
            </a:r>
            <a:r>
              <a:rPr lang="ru-RU" sz="2800" dirty="0" smtClean="0"/>
              <a:t>л</a:t>
            </a:r>
            <a:r>
              <a:rPr lang="ru-RU" sz="2400" dirty="0" smtClean="0"/>
              <a:t>адожское озеро несут свои воды крупные реки: </a:t>
            </a:r>
            <a:r>
              <a:rPr lang="ru-RU" sz="2800" dirty="0" err="1" smtClean="0"/>
              <a:t>с</a:t>
            </a:r>
            <a:r>
              <a:rPr lang="ru-RU" sz="2400" dirty="0" err="1" smtClean="0"/>
              <a:t>вирь</a:t>
            </a:r>
            <a:r>
              <a:rPr lang="ru-RU" sz="2400" dirty="0" smtClean="0"/>
              <a:t>, </a:t>
            </a:r>
            <a:r>
              <a:rPr lang="ru-RU" sz="2800" dirty="0" err="1" smtClean="0"/>
              <a:t>в</a:t>
            </a:r>
            <a:r>
              <a:rPr lang="ru-RU" sz="2400" dirty="0" err="1" smtClean="0"/>
              <a:t>УОКСА</a:t>
            </a:r>
            <a:r>
              <a:rPr lang="ru-RU" sz="2400" dirty="0" smtClean="0"/>
              <a:t> И </a:t>
            </a:r>
            <a:r>
              <a:rPr lang="ru-RU" sz="2800" dirty="0" err="1" smtClean="0"/>
              <a:t>в</a:t>
            </a:r>
            <a:r>
              <a:rPr lang="ru-RU" sz="2400" dirty="0" err="1" smtClean="0"/>
              <a:t>ОЛХОВ</a:t>
            </a:r>
            <a:r>
              <a:rPr lang="ru-RU" sz="2400" dirty="0" smtClean="0"/>
              <a:t>, НЕСКОЛЬКО ДЕСЯТКОВ СРЕДНИХ РЕК И БОЛЕЕ СОТНИ МАЛЫХ. </a:t>
            </a:r>
            <a:r>
              <a:rPr lang="ru-RU" sz="2800" dirty="0" smtClean="0"/>
              <a:t>в</a:t>
            </a:r>
            <a:r>
              <a:rPr lang="ru-RU" sz="2400" dirty="0" smtClean="0"/>
              <a:t>ытекает из озера одна </a:t>
            </a:r>
            <a:r>
              <a:rPr lang="ru-RU" sz="2800" dirty="0" err="1" smtClean="0"/>
              <a:t>н</a:t>
            </a:r>
            <a:r>
              <a:rPr lang="ru-RU" sz="2400" dirty="0" err="1" smtClean="0"/>
              <a:t>ева</a:t>
            </a:r>
            <a:endParaRPr lang="ru-RU" dirty="0"/>
          </a:p>
        </p:txBody>
      </p:sp>
      <p:pic>
        <p:nvPicPr>
          <p:cNvPr id="4" name="Picture 2" descr="http://cn12.nevsedoma.com.ua/photo/96/7/1300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377262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68680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Восточно-европейская равнина смешанный лес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187952" cy="479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Поле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Поле пшеницы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857232"/>
            <a:ext cx="8715437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64294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подсолнухи</a:t>
            </a:r>
            <a:endParaRPr lang="ru-RU" dirty="0"/>
          </a:p>
        </p:txBody>
      </p:sp>
      <p:pic>
        <p:nvPicPr>
          <p:cNvPr id="4" name="Picture 2" descr="Поле подсолнухов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8643998" cy="5938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212976"/>
            <a:ext cx="451801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642942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петергоф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052736"/>
            <a:ext cx="4734694" cy="298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96952"/>
            <a:ext cx="4922688" cy="341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Волга у города </a:t>
            </a:r>
            <a:r>
              <a:rPr lang="ru-RU" dirty="0" err="1" smtClean="0"/>
              <a:t>твери</a:t>
            </a:r>
            <a:endParaRPr lang="ru-RU" dirty="0"/>
          </a:p>
        </p:txBody>
      </p:sp>
      <p:pic>
        <p:nvPicPr>
          <p:cNvPr id="4" name="Picture 3" descr="http://russian.ucla.edu/beginnersrussian/student/CH18/Pictures18/Tver.jp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1578" y="1285860"/>
            <a:ext cx="4765528" cy="2935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115328" cy="534036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Цели:</a:t>
            </a:r>
          </a:p>
          <a:p>
            <a:r>
              <a:rPr lang="ru-RU" dirty="0" smtClean="0"/>
              <a:t>Развивать понятие о природно-территориальном комплексе на примере Восточно-Европейской равнины;</a:t>
            </a:r>
          </a:p>
          <a:p>
            <a:r>
              <a:rPr lang="ru-RU" dirty="0" smtClean="0"/>
              <a:t>Развивать умение работать с разными источниками географических знаний, навыками исследовательской деятельности;</a:t>
            </a:r>
          </a:p>
          <a:p>
            <a:r>
              <a:rPr lang="ru-RU" dirty="0" smtClean="0"/>
              <a:t>Развивать память, наблюдательность, способность сравнивать, анализировать;</a:t>
            </a:r>
          </a:p>
          <a:p>
            <a:r>
              <a:rPr lang="ru-RU" dirty="0" smtClean="0"/>
              <a:t>Воспитывать эстетическое отношение к природе, любовь к Родине.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Город    </a:t>
            </a:r>
            <a:r>
              <a:rPr lang="ru-RU" dirty="0" err="1" smtClean="0"/>
              <a:t>тверь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556792"/>
            <a:ext cx="57340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24744"/>
            <a:ext cx="1773362" cy="216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501008"/>
            <a:ext cx="2409056" cy="289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1975" y="476250"/>
            <a:ext cx="2027238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71488"/>
            <a:ext cx="6697663" cy="628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081213" y="115888"/>
            <a:ext cx="5197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b="1"/>
              <a:t>Тектоника и минеральные ресурсы  России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Утёс на </a:t>
            </a:r>
            <a:r>
              <a:rPr lang="ru-RU" dirty="0" err="1" smtClean="0"/>
              <a:t>Тиманском</a:t>
            </a:r>
            <a:r>
              <a:rPr lang="ru-RU" dirty="0" smtClean="0"/>
              <a:t> кряже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8611" y="1268760"/>
            <a:ext cx="6526307" cy="481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Северные Увалы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12776"/>
            <a:ext cx="3513187" cy="467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534" y="1268760"/>
            <a:ext cx="254311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077072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Моренно-холмистый рельеф Валдайской возвышенности.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196752"/>
            <a:ext cx="2627552" cy="256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00620"/>
            <a:ext cx="5400600" cy="384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Среднерусская возвышенность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96752"/>
            <a:ext cx="4955594" cy="338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3212976"/>
            <a:ext cx="5159378" cy="31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5786" y="357166"/>
            <a:ext cx="75724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Горы Хибины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196752"/>
            <a:ext cx="4296519" cy="286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068960"/>
            <a:ext cx="4176464" cy="2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214291"/>
            <a:ext cx="87154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Приволжская возвышенность.</a:t>
            </a:r>
          </a:p>
          <a:p>
            <a:pPr algn="ctr"/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Горы Жигули.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628800"/>
            <a:ext cx="31051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492896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190</TotalTime>
  <Words>144</Words>
  <Application>Microsoft Office PowerPoint</Application>
  <PresentationFormat>Экран (4:3)</PresentationFormat>
  <Paragraphs>36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Слайд 1</vt:lpstr>
      <vt:lpstr>Слайд 2</vt:lpstr>
      <vt:lpstr>Слайд 3</vt:lpstr>
      <vt:lpstr>Утёс на Тиманском кряже </vt:lpstr>
      <vt:lpstr>Северные Увалы </vt:lpstr>
      <vt:lpstr>Моренно-холмистый рельеф Валдайской возвышенности.</vt:lpstr>
      <vt:lpstr>Среднерусская возвышенность</vt:lpstr>
      <vt:lpstr>Слайд 8</vt:lpstr>
      <vt:lpstr>Слайд 9</vt:lpstr>
      <vt:lpstr>                             </vt:lpstr>
      <vt:lpstr>Слайд 11</vt:lpstr>
      <vt:lpstr>Река Волга у города старицы</vt:lpstr>
      <vt:lpstr>Ладожское и Онежское озера  - самые большие в ЕВРОПЕ</vt:lpstr>
      <vt:lpstr>В ладожское озеро несут свои воды крупные реки: свирь, вУОКСА И вОЛХОВ, НЕСКОЛЬКО ДЕСЯТКОВ СРЕДНИХ РЕК И БОЛЕЕ СОТНИ МАЛЫХ. вытекает из озера одна нева</vt:lpstr>
      <vt:lpstr> Восточно-европейская равнина смешанный лес </vt:lpstr>
      <vt:lpstr>Поле</vt:lpstr>
      <vt:lpstr>подсолнухи</vt:lpstr>
      <vt:lpstr>петергоф</vt:lpstr>
      <vt:lpstr>Волга у города твери</vt:lpstr>
      <vt:lpstr>Город    тверь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31</cp:revision>
  <dcterms:created xsi:type="dcterms:W3CDTF">2013-01-20T09:49:25Z</dcterms:created>
  <dcterms:modified xsi:type="dcterms:W3CDTF">2013-01-29T15:46:49Z</dcterms:modified>
</cp:coreProperties>
</file>