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605" autoAdjust="0"/>
  </p:normalViewPr>
  <p:slideViewPr>
    <p:cSldViewPr>
      <p:cViewPr varScale="1">
        <p:scale>
          <a:sx n="96" d="100"/>
          <a:sy n="96" d="100"/>
        </p:scale>
        <p:origin x="-40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E0800-72CC-4D47-8662-25970C540CFB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2E7B0F-060A-46A3-95B2-D910AB7AE6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2E7B0F-060A-46A3-95B2-D910AB7AE66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A7E5-7503-4A2C-99FD-2985ED4FECF4}" type="datetimeFigureOut">
              <a:rPr lang="ru-RU" smtClean="0"/>
              <a:pPr/>
              <a:t>11.12.2008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C8327-935F-433C-949F-0FB3C9453B6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42918"/>
          </a:xfrm>
        </p:spPr>
        <p:txBody>
          <a:bodyPr>
            <a:normAutofit/>
          </a:bodyPr>
          <a:lstStyle/>
          <a:p>
            <a:pPr algn="l"/>
            <a:r>
              <a:rPr lang="en-US" sz="1800" dirty="0" smtClean="0">
                <a:latin typeface="Arial" pitchFamily="34" charset="0"/>
                <a:cs typeface="Arial" pitchFamily="34" charset="0"/>
              </a:rPr>
              <a:t> “Valentine Word Search”        Find the words,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describing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the holiday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12" y="571480"/>
            <a:ext cx="9001188" cy="64294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51" y="714356"/>
          <a:ext cx="8024886" cy="58976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71142"/>
                <a:gridCol w="671142"/>
                <a:gridCol w="671142"/>
                <a:gridCol w="671142"/>
                <a:gridCol w="671142"/>
                <a:gridCol w="671142"/>
                <a:gridCol w="671142"/>
                <a:gridCol w="671142"/>
                <a:gridCol w="671142"/>
                <a:gridCol w="671142"/>
                <a:gridCol w="671142"/>
                <a:gridCol w="642324"/>
              </a:tblGrid>
              <a:tr h="491469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        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endParaRPr lang="ru-RU" dirty="0"/>
                    </a:p>
                  </a:txBody>
                  <a:tcPr/>
                </a:tc>
              </a:tr>
              <a:tr h="491469"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158</Words>
  <Application>Microsoft Office PowerPoint</Application>
  <PresentationFormat>Экран (4:3)</PresentationFormat>
  <Paragraphs>146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“Valentine Word Search”        Find the words, describing the holiday</vt:lpstr>
    </vt:vector>
  </TitlesOfParts>
  <Company>Школа №51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14</cp:revision>
  <dcterms:created xsi:type="dcterms:W3CDTF">2011-02-09T08:07:44Z</dcterms:created>
  <dcterms:modified xsi:type="dcterms:W3CDTF">2008-12-11T09:44:43Z</dcterms:modified>
</cp:coreProperties>
</file>