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1236-51E4-4FA6-BCD6-ECE726AB7B06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E706-8AB2-45F6-AA9F-320A51A69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71636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Complete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text, choose the right forms of the verbs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Our Christmas Party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86874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8592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 On the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December my friends and I ( decide ) to have </a:t>
            </a:r>
            <a:r>
              <a:rPr lang="en-US" sz="2400" dirty="0" smtClean="0"/>
              <a:t>                    a </a:t>
            </a:r>
            <a:r>
              <a:rPr lang="en-US" sz="2400" dirty="0" smtClean="0"/>
              <a:t>party. We ( want ) to celebrate Christmas. My friends (come) </a:t>
            </a:r>
            <a:r>
              <a:rPr lang="en-US" sz="2400" dirty="0" smtClean="0"/>
              <a:t>               to </a:t>
            </a:r>
            <a:r>
              <a:rPr lang="en-US" sz="2400" dirty="0" smtClean="0"/>
              <a:t>my flat. I ( prepared ) an apple cake when they ( ring ) the bell. </a:t>
            </a:r>
            <a:r>
              <a:rPr lang="en-US" sz="2400" dirty="0" smtClean="0"/>
              <a:t>They     </a:t>
            </a:r>
            <a:r>
              <a:rPr lang="en-US" sz="2400" dirty="0" smtClean="0"/>
              <a:t>( start ) to decorate the room. We ( make ) a lot of paper toys. The room and the tree ( look ) very nice. When it   ( become ) dark in the street, we ( burn ) the fire and (begin )   our party. </a:t>
            </a:r>
            <a:r>
              <a:rPr lang="en-US" sz="2400" dirty="0" smtClean="0"/>
              <a:t>We   </a:t>
            </a:r>
            <a:r>
              <a:rPr lang="en-US" sz="2400" dirty="0" smtClean="0"/>
              <a:t>( sing ) and (dance ) . We ( have ) a lot of fun. When my mum and dad ( return ) home late in the evening, some of my friends ( play ) games and some ( watch ) a comedy on television. It ( be ) a very happy day. 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Complete the text, choose the right forms of the verbs.    Our Christmas Party</vt:lpstr>
    </vt:vector>
  </TitlesOfParts>
  <Company>Школа №51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Christmas Party</dc:title>
  <dc:creator>Учитель</dc:creator>
  <cp:lastModifiedBy>Учитель</cp:lastModifiedBy>
  <cp:revision>8</cp:revision>
  <dcterms:created xsi:type="dcterms:W3CDTF">2011-01-31T08:27:43Z</dcterms:created>
  <dcterms:modified xsi:type="dcterms:W3CDTF">2008-12-11T10:05:05Z</dcterms:modified>
</cp:coreProperties>
</file>