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  <p:sldMasterId id="2147484348" r:id="rId2"/>
  </p:sldMasterIdLst>
  <p:notesMasterIdLst>
    <p:notesMasterId r:id="rId27"/>
  </p:notesMasterIdLst>
  <p:sldIdLst>
    <p:sldId id="395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7" r:id="rId12"/>
    <p:sldId id="405" r:id="rId13"/>
    <p:sldId id="406" r:id="rId14"/>
    <p:sldId id="408" r:id="rId15"/>
    <p:sldId id="409" r:id="rId16"/>
    <p:sldId id="410" r:id="rId17"/>
    <p:sldId id="411" r:id="rId18"/>
    <p:sldId id="412" r:id="rId19"/>
    <p:sldId id="413" r:id="rId20"/>
    <p:sldId id="417" r:id="rId21"/>
    <p:sldId id="414" r:id="rId22"/>
    <p:sldId id="416" r:id="rId23"/>
    <p:sldId id="415" r:id="rId24"/>
    <p:sldId id="392" r:id="rId25"/>
    <p:sldId id="3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05" autoAdjust="0"/>
  </p:normalViewPr>
  <p:slideViewPr>
    <p:cSldViewPr>
      <p:cViewPr varScale="1">
        <p:scale>
          <a:sx n="52" d="100"/>
          <a:sy n="52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1B7A-BA00-4900-B20A-4AC582FE795C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1DCDE-367C-4F2A-B0E2-C7072FCF6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33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DCDE-367C-4F2A-B0E2-C7072FCF67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1693-CCA6-4209-A925-10277B5A7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7CF21-87EE-41ED-9C29-5FC29818BC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008E-EA36-41E4-8ACA-B688748995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7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2C4FB1-E909-4287-96EB-02B5EF06AB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7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1693-CCA6-4209-A925-10277B5A7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7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409B-903B-4C2B-B698-89C1D72A89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9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31FE-01D7-460D-92DD-56A95121CF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1759-E2C1-49E7-B936-305F0BB42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4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A4B7-932C-42D2-A995-42FFD8311D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77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5C86-8F86-4191-ACD1-9B9CDC4DAE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70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0070-A7D5-45C7-858F-122337B3E6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409B-903B-4C2B-B698-89C1D72A89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2DA8-CA0B-4DB4-8949-4C5FDA461A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14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BE99-71AD-48EA-845C-D681F7CFC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58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7CF21-87EE-41ED-9C29-5FC29818BC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4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008E-EA36-41E4-8ACA-B688748995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40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2C4FB1-E909-4287-96EB-02B5EF06AB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2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31FE-01D7-460D-92DD-56A95121CF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28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1759-E2C1-49E7-B936-305F0BB42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34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A4B7-932C-42D2-A995-42FFD8311D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5C86-8F86-4191-ACD1-9B9CDC4DAE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0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0070-A7D5-45C7-858F-122337B3E6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1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2DA8-CA0B-4DB4-8949-4C5FDA461A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BE99-71AD-48EA-845C-D681F7CFC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A8AC8-CD08-4306-93FA-1DCC7215E78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47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A8AC8-CD08-4306-93FA-1DCC7215E78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4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51.radikal.ru/i132/0810/33/adf57feb4f3d.png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кафе</a:t>
            </a:r>
            <a:endParaRPr lang="ru-RU" sz="6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«Тетрадь в клеточку»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(математика)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528392" cy="25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/>
          <p:cNvSpPr>
            <a:spLocks noChangeArrowheads="1"/>
          </p:cNvSpPr>
          <p:nvPr/>
        </p:nvSpPr>
        <p:spPr bwMode="auto">
          <a:xfrm>
            <a:off x="179512" y="335359"/>
            <a:ext cx="82573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РАГУ “из логических смекалок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острыми приправами из внимания и мышления”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64807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44824"/>
            <a:ext cx="32676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65" y="836712"/>
            <a:ext cx="4435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Японское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суше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60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5" descr="kreve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858072" cy="49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4453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каша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0" descr="COBJ04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240360" cy="45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336761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Напитки:</a:t>
            </a:r>
            <a:endParaRPr lang="ru-RU" sz="60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Математический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коктейль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Admin\Рабочий стол\87.jpg"/>
          <p:cNvPicPr>
            <a:picLocks noChangeAspect="1" noChangeArrowheads="1"/>
          </p:cNvPicPr>
          <p:nvPr/>
        </p:nvPicPr>
        <p:blipFill>
          <a:blip r:embed="rId2" cstate="print"/>
          <a:srcRect t="13683"/>
          <a:stretch>
            <a:fillRect/>
          </a:stretch>
        </p:blipFill>
        <p:spPr bwMode="auto">
          <a:xfrm>
            <a:off x="3851920" y="1556792"/>
            <a:ext cx="46980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95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Сок</a:t>
            </a:r>
            <a:r>
              <a:rPr lang="en-US" sz="40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смекай</a:t>
            </a:r>
            <a:r>
              <a:rPr lang="en-US" sz="40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539552" y="1307014"/>
            <a:ext cx="69847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7я                                                   ли100к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Ко100чка                                        пи100лет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быс3на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Ос3е                                                40а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100имость                                    р1на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3тон                                              и100рия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По2л                                              ви3на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4365104"/>
            <a:ext cx="32676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c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052736"/>
            <a:ext cx="21780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8720"/>
            <a:ext cx="510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Чай</a:t>
            </a:r>
            <a:r>
              <a:rPr lang="en-US" sz="4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придум</a:t>
            </a:r>
            <a:r>
              <a:rPr lang="en-US" sz="4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ывай</a:t>
            </a:r>
            <a:r>
              <a:rPr lang="en-US" sz="4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en-US" sz="4800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4067944" cy="30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323528" y="-102786"/>
            <a:ext cx="7272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прозу или стихотворение, в котором содержатся слова: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цифра,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уравненье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ответ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MC9004344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528392" cy="39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“Математический рулет с начинкой из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обгонялок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навеянный непреодолимым желанием учиться, учиться и ещё раз учиться…”</a:t>
            </a:r>
            <a:endParaRPr lang="ru-RU" sz="36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8" descr="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248472" cy="419060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384376" cy="240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Десерт</a:t>
            </a: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1.“Мороженое с взбитыми сливками с начинкой».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21185" name="Rectangle 1"/>
          <p:cNvSpPr>
            <a:spLocks noChangeArrowheads="1"/>
          </p:cNvSpPr>
          <p:nvPr/>
        </p:nvSpPr>
        <p:spPr bwMode="auto">
          <a:xfrm>
            <a:off x="1043608" y="2556651"/>
            <a:ext cx="6496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Сценка- фокус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Лист- Мёбиуса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eda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83598"/>
            <a:ext cx="2448272" cy="424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71" y="548679"/>
            <a:ext cx="222792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157192"/>
            <a:ext cx="2376264" cy="14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88640"/>
            <a:ext cx="6678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Мёбиус Август Фердинанд</a:t>
            </a:r>
          </a:p>
          <a:p>
            <a:r>
              <a:rPr lang="ru-RU" sz="2400" dirty="0" smtClean="0"/>
              <a:t>Мёбиус (</a:t>
            </a:r>
            <a:r>
              <a:rPr lang="ru-RU" sz="2400" dirty="0" err="1" smtClean="0"/>
              <a:t>Möbius</a:t>
            </a:r>
            <a:r>
              <a:rPr lang="ru-RU" sz="2400" dirty="0" smtClean="0"/>
              <a:t>) Август Фердинанд (17.11.1790, </a:t>
            </a:r>
            <a:r>
              <a:rPr lang="ru-RU" sz="2400" dirty="0" err="1" smtClean="0"/>
              <a:t>Шульпфорта</a:t>
            </a:r>
            <a:r>
              <a:rPr lang="ru-RU" sz="2400" dirty="0" smtClean="0"/>
              <a:t>, — 26.9.1868, Лейпциг), немецкий геометр. Профессор Лейпцигского университета (с 1816). М. впервые ввёл в проективную геометрию систему координат и аналитические методы исследования; получил новую классификацию кривых и поверхностей, установил общее понятие проективного преобразования; исследовал коррелятивные преобразования. Установил (1858) существование односторонних поверхностей (см. Мёбиуса лист).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Segoe Script" pitchFamily="34" charset="0"/>
              </a:rPr>
              <a:t>«Предмет математики столь серьезен, что не следует упускать ни одной возможности сделать его более занимательным» (Б. Паскаль) </a:t>
            </a:r>
            <a:endParaRPr lang="ru-RU" sz="3200" dirty="0" smtClean="0">
              <a:latin typeface="Segoe Script" pitchFamily="34" charset="0"/>
            </a:endParaRPr>
          </a:p>
          <a:p>
            <a:r>
              <a:rPr lang="ru-RU" sz="3200" i="1" u="sng" dirty="0" smtClean="0">
                <a:latin typeface="Segoe Script" pitchFamily="34" charset="0"/>
              </a:rPr>
              <a:t/>
            </a:r>
            <a:br>
              <a:rPr lang="ru-RU" sz="3200" i="1" u="sng" dirty="0" smtClean="0">
                <a:latin typeface="Segoe Script" pitchFamily="34" charset="0"/>
              </a:rPr>
            </a:br>
            <a:r>
              <a:rPr lang="ru-RU" sz="3200" i="1" dirty="0" smtClean="0">
                <a:latin typeface="Segoe Script" pitchFamily="34" charset="0"/>
              </a:rPr>
              <a:t>«</a:t>
            </a:r>
            <a:r>
              <a:rPr lang="ru-RU" sz="3200" b="1" dirty="0" smtClean="0">
                <a:latin typeface="Segoe Script" pitchFamily="34" charset="0"/>
              </a:rPr>
              <a:t>Хорошо усваиваются только те знания, которые поглощаются с аппетитом»</a:t>
            </a:r>
            <a:endParaRPr lang="ru-RU" sz="3200" dirty="0" smtClean="0">
              <a:latin typeface="Segoe Script" pitchFamily="34" charset="0"/>
            </a:endParaRPr>
          </a:p>
          <a:p>
            <a:r>
              <a:rPr lang="ru-RU" sz="3200" b="1" dirty="0" smtClean="0">
                <a:latin typeface="Segoe Script" pitchFamily="34" charset="0"/>
              </a:rPr>
              <a:t>(Анатоль Франс)</a:t>
            </a:r>
            <a:endParaRPr lang="ru-RU" sz="3200" dirty="0" smtClean="0">
              <a:latin typeface="Segoe Scrip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05064"/>
            <a:ext cx="3168352" cy="27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393" y="692696"/>
            <a:ext cx="8587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МЕЗИМ – для желудка незаменим!</a:t>
            </a:r>
            <a:endParaRPr lang="ru-RU" sz="4800" dirty="0">
              <a:latin typeface="Monotype Corsiva" pitchFamily="66" charset="0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4980072" cy="303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467544" y="42211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Нашим посетителям кафе предоставляется возможность оставить запись в книге жалоб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и  предложений.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Составить стих на рифму: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проходим, доходим, вычисляем, переставляем, науку, муку, лет, нет.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252980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395536" y="288587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закрытию кафе несколько математических пожеланий.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Пусть в вашей жизни будет достаточно всего того, что необходимо для нормальной жизни. И если уж придет грусть, то пусть она имеет предел, а беспредельной будет радость.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Пусть небо над вами и вашими «подобными фигурами» будет мирным и ласковым.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Миллион  вам надежд на лучшее.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Счастья (-∞; +∞).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29907"/>
            <a:ext cx="4176464" cy="27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4178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+mj-cs"/>
              </a:rPr>
              <a:t>СПАСИБО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+mj-cs"/>
              </a:rPr>
              <a:t>ЗА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+mj-cs"/>
              </a:rPr>
              <a:t>УРОК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+mj-cs"/>
              </a:rPr>
              <a:t>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5" descr="173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0132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9419" y="4869160"/>
            <a:ext cx="1534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Молодцы</a:t>
            </a:r>
            <a:endParaRPr lang="ru-RU" sz="240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82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72" y="0"/>
            <a:ext cx="8496944" cy="708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Макарычев Ю.Н.  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Миндюк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Н.Г.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К.И.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Нешков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К.И., Суворова С.Б. Алгебра: учеб. Для 7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общеобразоват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учреждений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Под ред. С.А.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Теляковского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– М.: Просвещение, 2011.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2.Лебединцева Е.А.,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Беленкова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Е.Ю. Алгебра 7 класс. Задания для обучения и развития учащихся. – М.: Интеллект – центр, 2009.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Мартышова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Л.И. .КИМ. Алгебра: 7 класс. – М.: ВАКО, 2010.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4.Готовимся к ГИА. Алгебра. 7- й класс. Итоговое тестирование в формате экзаменов/ авт.-сост. Л.П. Донец.- Ярославль: Академия развития,2010.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5.Интернет – ресурс.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http://s51.radikal.ru/i132/0810/33/adf57feb4f3d.png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06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539552" y="-130946"/>
            <a:ext cx="634981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МЕНЮ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Холодные закуски: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Фирменное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блюдо: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винегрет из наших вопросов и ваших ответов.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3" descr="e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49750"/>
            <a:ext cx="3240360" cy="291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683568" y="387843"/>
            <a:ext cx="71287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Горячие закуски: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 уха.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РАГУ “из логических смекалок с острыми приправами из внимания и мышления”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Японское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суше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каша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611560" y="396434"/>
            <a:ext cx="74888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Напитки: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Математический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коктейль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Сок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смекай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Чай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придум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ывай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395536" y="-389828"/>
            <a:ext cx="8424936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Выпечка: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1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“Математический рулет с начинкой из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обгонялок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навеянный непреодолимым желанием учиться, учиться и ещё раз учиться…”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Десерт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1.“Мороженое с взбитыми сливками с начинкой».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>
            <a:off x="683568" y="993307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1.Винегрет из наших вопросов и ваших ответов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Холодная закуска.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4405929" cy="29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992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Горячие закуски: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 уха.</a:t>
            </a:r>
            <a:endParaRPr lang="ru-RU" sz="5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10" descr="Изображение 009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27779" t="40161" r="30515" b="28842"/>
          <a:stretch>
            <a:fillRect/>
          </a:stretch>
        </p:blipFill>
        <p:spPr bwMode="auto">
          <a:xfrm>
            <a:off x="2771800" y="2492896"/>
            <a:ext cx="3898206" cy="398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Горячие закуски: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 уха.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467544" y="1604410"/>
            <a:ext cx="69127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Леонард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Ковалевская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Паскаль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Виет</a:t>
            </a: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Франсуа                  Лобачевский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Карл    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Эйлер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Рене                          Декарт,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Питер                        Дирихле,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Блез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Гаусс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Софья   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Николай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Бернулли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188" y="3284984"/>
            <a:ext cx="390581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413</Words>
  <Application>Microsoft Office PowerPoint</Application>
  <PresentationFormat>Экран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1_Оформление по умолчанию</vt:lpstr>
      <vt:lpstr>4_Оформление по умолчанию</vt:lpstr>
      <vt:lpstr>кафе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Марина</cp:lastModifiedBy>
  <cp:revision>41</cp:revision>
  <dcterms:created xsi:type="dcterms:W3CDTF">2012-05-06T15:48:09Z</dcterms:created>
  <dcterms:modified xsi:type="dcterms:W3CDTF">2013-01-12T18:37:18Z</dcterms:modified>
</cp:coreProperties>
</file>