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стимулов к изучению немецкого языка»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Немецкий язык в Интернете вытесняет многие другие.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изентация нем\g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765873" cy="428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Одна из десяти книг в мире печатается на немецком языке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изентация нем\0_234ce_7cb0229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06004" cy="427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Германоязычные </a:t>
            </a:r>
            <a:r>
              <a:rPr lang="ru-RU" b="1" dirty="0" smtClean="0">
                <a:solidFill>
                  <a:srgbClr val="FFFF00"/>
                </a:solidFill>
              </a:rPr>
              <a:t>страны имеют богатое культурное наследие.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изентация нем\Иоганн Вольфганг фон Гё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501573" cy="3081483"/>
          </a:xfrm>
          <a:prstGeom prst="rect">
            <a:avLst/>
          </a:prstGeom>
          <a:noFill/>
        </p:spPr>
      </p:pic>
      <p:pic>
        <p:nvPicPr>
          <p:cNvPr id="11268" name="Picture 4" descr="C:\Users\user\Desktop\призентация нем\Томас Ман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428396" cy="3060799"/>
          </a:xfrm>
          <a:prstGeom prst="rect">
            <a:avLst/>
          </a:prstGeom>
          <a:noFill/>
        </p:spPr>
      </p:pic>
      <p:pic>
        <p:nvPicPr>
          <p:cNvPr id="11269" name="Picture 5" descr="C:\Users\user\Desktop\призентация нем\Франц Каф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2367308" cy="315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43192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Германия каждый год оказывает финансовую поддержку более чем 60 000 человек, участвующих в программах обмена.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призентация нем\обм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838155" cy="401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3353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мире насчитывается более 100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носителей немецкого языка.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призентация нем\20dney_germa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838" y="17589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Германия – двигатель экономики ЕС, один из лидеров по экспорту и патентным изобретениям, важнейший торговый партнёр России в Европе. Немецкий язык занимает третье место, а внешняя торговля – первое место в мире.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призентация нем\ev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13057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490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2458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400 вузах Германии учатся 240 000 иностранных студентов, из них 12 000 россиян.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призентация нем\Friedrich-Alexander-Universitaet Erlangen-Nuernber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3021524" cy="1055365"/>
          </a:xfrm>
          <a:prstGeom prst="rect">
            <a:avLst/>
          </a:prstGeom>
          <a:noFill/>
        </p:spPr>
      </p:pic>
      <p:pic>
        <p:nvPicPr>
          <p:cNvPr id="3075" name="Picture 3" descr="C:\Users\user\Desktop\призентация нем\Humboldt-Universitaet zu Berl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3096344" cy="3145688"/>
          </a:xfrm>
          <a:prstGeom prst="rect">
            <a:avLst/>
          </a:prstGeom>
          <a:noFill/>
        </p:spPr>
      </p:pic>
      <p:pic>
        <p:nvPicPr>
          <p:cNvPr id="3076" name="Picture 4" descr="C:\Users\user\Desktop\призентация нем\Ludwig-Maximilians-Universitaet Mue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2448272" cy="1160581"/>
          </a:xfrm>
          <a:prstGeom prst="rect">
            <a:avLst/>
          </a:prstGeom>
          <a:noFill/>
        </p:spPr>
      </p:pic>
      <p:pic>
        <p:nvPicPr>
          <p:cNvPr id="3077" name="Picture 5" descr="C:\Users\user\Desktop\призентация нем\Technische Universitaet Berli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04864"/>
            <a:ext cx="1733550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Число изучающих немецкий язык в России всегда было и до сих пор остаётся значительным: сегодня это 2,3 миллиона из 15 миллионов по всему миру.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призентация нем\8624fa9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640300" cy="31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4116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5608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Именно «немецкий плюс английский» является идеальной комбинацией для изучающих иностранные языки.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призентация нем\s9354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3074"/>
            <a:ext cx="6048672" cy="367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ХХ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веке именно многоязычие является ключом к успеху.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user\Desktop\призентация нем\ex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472608" cy="365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Немецкий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язык – самый распространённый язык в Европе.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призентация нем\perevod_anglii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476328" cy="4272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Знание немецкого языка даёт возможность развивать бизнес.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призентация нем\siemens_400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213174" cy="2409881"/>
          </a:xfrm>
          <a:prstGeom prst="rect">
            <a:avLst/>
          </a:prstGeom>
          <a:noFill/>
        </p:spPr>
      </p:pic>
      <p:pic>
        <p:nvPicPr>
          <p:cNvPr id="8195" name="Picture 3" descr="C:\Users\user\Desktop\призентация нем\infineon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923889" cy="1728192"/>
          </a:xfrm>
          <a:prstGeom prst="rect">
            <a:avLst/>
          </a:prstGeom>
          <a:noFill/>
        </p:spPr>
      </p:pic>
      <p:pic>
        <p:nvPicPr>
          <p:cNvPr id="8196" name="Picture 4" descr="C:\Users\user\Desktop\призентация нем\daimler-2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240360" cy="1944216"/>
          </a:xfrm>
          <a:prstGeom prst="rect">
            <a:avLst/>
          </a:prstGeom>
          <a:noFill/>
        </p:spPr>
      </p:pic>
      <p:pic>
        <p:nvPicPr>
          <p:cNvPr id="8197" name="Picture 5" descr="C:\Users\user\Desktop\призентация нем\bosc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2088232" cy="1275746"/>
          </a:xfrm>
          <a:prstGeom prst="rect">
            <a:avLst/>
          </a:prstGeom>
          <a:noFill/>
        </p:spPr>
      </p:pic>
      <p:pic>
        <p:nvPicPr>
          <p:cNvPr id="8198" name="Picture 6" descr="C:\Users\user\Desktop\призентация нем\BMW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65104"/>
            <a:ext cx="1616447" cy="161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133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«12 стимулов к изучению немецкого языка»   </vt:lpstr>
      <vt:lpstr> </vt:lpstr>
      <vt:lpstr> Германия – двигатель экономики ЕС, один из лидеров по экспорту и патентным изобретениям, важнейший торговый партнёр России в Европе. Немецкий язык занимает третье место, а внешняя торговля – первое место в мире. </vt:lpstr>
      <vt:lpstr> </vt:lpstr>
      <vt:lpstr>Число изучающих немецкий язык в России всегда было и до сих пор остаётся значительным: сегодня это 2,3 миллиона из 15 миллионов по всему миру.</vt:lpstr>
      <vt:lpstr>Слайд 6</vt:lpstr>
      <vt:lpstr> </vt:lpstr>
      <vt:lpstr> Немецкий язык – самый распространённый язык в Европе. </vt:lpstr>
      <vt:lpstr>Слайд 9</vt:lpstr>
      <vt:lpstr>Немецкий язык в Интернете вытесняет многие другие.</vt:lpstr>
      <vt:lpstr>Одна из десяти книг в мире печатается на немецком языке.</vt:lpstr>
      <vt:lpstr>  Германоязычные страны имеют богатое культурное наследие. </vt:lpstr>
      <vt:lpstr> Германия каждый год оказывает финансовую поддержку более чем 60 000 человек, участвующих в программах обмена.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«12 стимулов к изучению немецкого языка»   </dc:title>
  <dc:creator>Пользователь</dc:creator>
  <cp:lastModifiedBy>vova</cp:lastModifiedBy>
  <cp:revision>12</cp:revision>
  <dcterms:created xsi:type="dcterms:W3CDTF">2012-12-29T05:09:20Z</dcterms:created>
  <dcterms:modified xsi:type="dcterms:W3CDTF">2013-01-21T16:27:50Z</dcterms:modified>
</cp:coreProperties>
</file>