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1" r:id="rId19"/>
    <p:sldId id="282" r:id="rId20"/>
    <p:sldId id="283" r:id="rId21"/>
    <p:sldId id="284" r:id="rId22"/>
    <p:sldId id="286" r:id="rId23"/>
    <p:sldId id="289" r:id="rId24"/>
    <p:sldId id="280" r:id="rId25"/>
    <p:sldId id="292" r:id="rId26"/>
    <p:sldId id="293" r:id="rId27"/>
    <p:sldId id="287" r:id="rId28"/>
    <p:sldId id="290" r:id="rId29"/>
    <p:sldId id="291" r:id="rId30"/>
    <p:sldId id="308" r:id="rId31"/>
    <p:sldId id="297" r:id="rId32"/>
    <p:sldId id="320" r:id="rId33"/>
    <p:sldId id="319" r:id="rId34"/>
    <p:sldId id="299" r:id="rId35"/>
    <p:sldId id="295" r:id="rId36"/>
    <p:sldId id="303" r:id="rId37"/>
    <p:sldId id="322" r:id="rId38"/>
    <p:sldId id="323" r:id="rId39"/>
    <p:sldId id="324" r:id="rId40"/>
    <p:sldId id="325" r:id="rId41"/>
    <p:sldId id="326" r:id="rId42"/>
    <p:sldId id="327" r:id="rId43"/>
    <p:sldId id="31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de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7133" cy="6858000"/>
          </a:xfrm>
        </p:spPr>
      </p:pic>
      <p:sp>
        <p:nvSpPr>
          <p:cNvPr id="6" name="TextBox 5"/>
          <p:cNvSpPr txBox="1"/>
          <p:nvPr/>
        </p:nvSpPr>
        <p:spPr>
          <a:xfrm>
            <a:off x="0" y="40466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9 </a:t>
            </a:r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мая 1945г.– 9 мая 2012г.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47971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249289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67 лет Великой Победы над фашистской Германией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103376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Основные операции</a:t>
            </a:r>
            <a:br>
              <a:rPr lang="ru-RU" sz="4000" dirty="0" smtClean="0"/>
            </a:br>
            <a:r>
              <a:rPr lang="ru-RU" sz="4000" dirty="0" smtClean="0"/>
              <a:t>1941-1945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511256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Брестской крепости: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22.06.41 – погибло 2 тыс. защитников, большинство, 5-6 тыс., попало в немецкий плен;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Смоленское сражение:  </a:t>
            </a:r>
            <a:r>
              <a:rPr lang="ru-RU" dirty="0" smtClean="0"/>
              <a:t>лето 1941 – впервые было применено новое оружие в батарее капитана Флёрова – «Катюша»;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Москвы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 </a:t>
            </a:r>
            <a:r>
              <a:rPr lang="ru-RU" dirty="0" smtClean="0"/>
              <a:t>13 сентября – начало декабря 1941г. 5-6 декабря 1941 – весна 1942г. – контрнаступление Советских войск;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Сталинградская битва: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/>
              <a:t>оборонительные операции – 17 июля – 18 ноября 1942г.; контрнаступление – 19 ноября 1942 – 2 февраля 1943гг.;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Битва на Курской дуге:  </a:t>
            </a:r>
            <a:r>
              <a:rPr lang="ru-RU" dirty="0" smtClean="0"/>
              <a:t>июль – август 1943г.;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территории СССР:  </a:t>
            </a:r>
            <a:r>
              <a:rPr lang="ru-RU" dirty="0" smtClean="0"/>
              <a:t>официальная дата полного перехода советских войск на всех фронтах через границы СССР – 7 ноября 1944г.;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 территории Восточной Европы: </a:t>
            </a:r>
            <a:r>
              <a:rPr lang="ru-RU" dirty="0" smtClean="0"/>
              <a:t>Польша, Чехословакия, Венгрия, Югославия, Австрия, Румыния, Болгария – при этой кампании погибло 1 млн. советских солдат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_4d07773042f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5296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e990be692cf1aa81a24f022e4c6193b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63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7368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712968" cy="653472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e67ca345a4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00px-RIAN_archive_95845_World_War_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359323" cy="57606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orld-war-ii-kristallnac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11440" cy="56166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41_-_Giteli_Rostova_Stroat_barika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ubrovno_WOW_pobe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576749" cy="489654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11ccf_7f372a73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2683" cy="6858000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4202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679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uiny-v-upor-1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28671" cy="6858000"/>
          </a:xfrm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4106"/>
          </a:xfrm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yiv-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ctory-day.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oifghfgd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gubanov_v1105_X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1604" cy="6858000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Слайд </a:t>
            </a: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</a:t>
            </a: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oboi-na.ru_9_may_4889_resized_1920x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66475" cy="61926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4662670_ivan_shagin_na-voyne-kak-na-voyne_berlin_19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7108" y="186036"/>
            <a:ext cx="5623204" cy="64833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ar_ang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5616624" cy="690003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6824b_67f5a94d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yiv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b43cfb10514bfbcc3b9c365a271ab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74253" cy="59766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42 Горький хлеб вой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3921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8793714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320480" cy="62147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оследняя улыбка советского разведч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36904" cy="609250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45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4693260" cy="63199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7644137_525380_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80920" cy="58863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23c36_2dd022c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1206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68952" cy="64087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4176464" cy="64007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53359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aterm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7607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09-09-05_21-26-39_139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3456384" cy="6935811"/>
          </a:xfrm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3305974_dp-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88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9801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c104347b5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-flock-of-sand-hill-cranes,1280x1024,140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86171ff25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70586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года – </a:t>
            </a:r>
            <a:b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1418 дней – </a:t>
            </a:r>
            <a:b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34 </a:t>
            </a: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тысяч </a:t>
            </a:r>
            <a:r>
              <a:rPr lang="ru-RU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часов</a:t>
            </a:r>
            <a:endParaRPr lang="ru-RU" sz="8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176</Words>
  <Application>Microsoft Office PowerPoint</Application>
  <PresentationFormat>Экран (4:3)</PresentationFormat>
  <Paragraphs>12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4 года –  1418 дней –  34 тысяч часов</vt:lpstr>
      <vt:lpstr>Основные операции 1941-1945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modified xsi:type="dcterms:W3CDTF">2013-01-07T13:37:26Z</dcterms:modified>
</cp:coreProperties>
</file>