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7" r:id="rId7"/>
    <p:sldId id="268" r:id="rId8"/>
    <p:sldId id="269" r:id="rId9"/>
    <p:sldId id="260" r:id="rId10"/>
    <p:sldId id="270" r:id="rId11"/>
    <p:sldId id="261" r:id="rId12"/>
    <p:sldId id="262" r:id="rId13"/>
    <p:sldId id="263" r:id="rId14"/>
    <p:sldId id="264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AADG001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450"/>
            <a:ext cx="9358313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3505199" cy="262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05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8140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лако 5"/>
          <p:cNvSpPr/>
          <p:nvPr/>
        </p:nvSpPr>
        <p:spPr>
          <a:xfrm>
            <a:off x="5638800" y="1371600"/>
            <a:ext cx="26670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334000" y="1219200"/>
            <a:ext cx="1295400" cy="1066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Борис Кустодиев «Масленица»</a:t>
            </a:r>
            <a:endParaRPr lang="ru-RU" dirty="0"/>
          </a:p>
        </p:txBody>
      </p:sp>
      <p:pic>
        <p:nvPicPr>
          <p:cNvPr id="6" name="Содержимое 5" descr="kustodiev-masl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35162"/>
            <a:ext cx="6400800" cy="465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Кандинский «Зимний пейзаж»</a:t>
            </a:r>
            <a:endParaRPr lang="ru-RU" dirty="0"/>
          </a:p>
        </p:txBody>
      </p:sp>
      <p:pic>
        <p:nvPicPr>
          <p:cNvPr id="4" name="Содержимое 3" descr="0_20ac6_2912756f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89589"/>
            <a:ext cx="6553200" cy="4792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Фёдор Васильев «Оттепель»</a:t>
            </a:r>
            <a:endParaRPr lang="ru-RU" dirty="0"/>
          </a:p>
        </p:txBody>
      </p:sp>
      <p:pic>
        <p:nvPicPr>
          <p:cNvPr id="6" name="Содержимое 5" descr="8744046346f8c31746a1febfafe03221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37581"/>
            <a:ext cx="7620000" cy="378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Рерих «Канченджанга»</a:t>
            </a:r>
            <a:endParaRPr lang="ru-RU" dirty="0"/>
          </a:p>
        </p:txBody>
      </p:sp>
      <p:pic>
        <p:nvPicPr>
          <p:cNvPr id="4" name="Содержимое 3" descr="kanchendjanga-g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352" y="2087563"/>
            <a:ext cx="724329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Аркадий Пластов «Первый снег»</a:t>
            </a:r>
            <a:endParaRPr lang="ru-RU" dirty="0"/>
          </a:p>
        </p:txBody>
      </p:sp>
      <p:pic>
        <p:nvPicPr>
          <p:cNvPr id="4" name="Содержимое 3" descr="plastov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935163"/>
            <a:ext cx="4191000" cy="477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  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225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Вступление.</a:t>
            </a:r>
          </a:p>
          <a:p>
            <a:r>
              <a:rPr lang="ru-RU" dirty="0" smtClean="0"/>
              <a:t>«Здравствуй, гостья – зима!»</a:t>
            </a:r>
          </a:p>
          <a:p>
            <a:endParaRPr lang="ru-RU" dirty="0" smtClean="0"/>
          </a:p>
          <a:p>
            <a:r>
              <a:rPr lang="ru-RU" dirty="0" smtClean="0"/>
              <a:t>2. Основная часть.</a:t>
            </a:r>
          </a:p>
          <a:p>
            <a:r>
              <a:rPr lang="ru-RU" dirty="0" smtClean="0"/>
              <a:t>«Снег да снег кругом.»</a:t>
            </a:r>
          </a:p>
          <a:p>
            <a:r>
              <a:rPr lang="ru-RU" dirty="0" smtClean="0"/>
              <a:t>а) Какой снег (по цвету, запаху, характеру).</a:t>
            </a:r>
          </a:p>
          <a:p>
            <a:r>
              <a:rPr lang="ru-RU" dirty="0" smtClean="0"/>
              <a:t>б) Как звучит снег, действия снега.</a:t>
            </a:r>
          </a:p>
          <a:p>
            <a:r>
              <a:rPr lang="ru-RU" dirty="0" smtClean="0"/>
              <a:t>в) На что похож, с чем можно сравнить.</a:t>
            </a:r>
          </a:p>
          <a:p>
            <a:endParaRPr lang="ru-RU" dirty="0" smtClean="0"/>
          </a:p>
          <a:p>
            <a:r>
              <a:rPr lang="ru-RU" dirty="0" smtClean="0"/>
              <a:t>3. Заключительная часть.</a:t>
            </a:r>
          </a:p>
          <a:p>
            <a:r>
              <a:rPr lang="ru-RU" dirty="0" smtClean="0"/>
              <a:t>а) Чем хорош снег?</a:t>
            </a:r>
          </a:p>
          <a:p>
            <a:r>
              <a:rPr lang="ru-RU" dirty="0" smtClean="0"/>
              <a:t>б) Какое настроение вызывает?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5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7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2057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Спасибо за прекрасное общение на уроке!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ЗАГАДКА: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162800" cy="3048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Они ежегодно приходят к нам в гости:</a:t>
            </a:r>
          </a:p>
          <a:p>
            <a:r>
              <a:rPr lang="ru-RU" sz="3200" dirty="0" smtClean="0"/>
              <a:t>Один седой, другой молодой,</a:t>
            </a:r>
          </a:p>
          <a:p>
            <a:r>
              <a:rPr lang="ru-RU" sz="3200" dirty="0" smtClean="0"/>
              <a:t>Третий скачет, а четвёртый плачет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«Ах, этот снег! В его душе всегда какая – </a:t>
            </a:r>
            <a:r>
              <a:rPr lang="ru-RU" dirty="0" err="1" smtClean="0"/>
              <a:t>нибудь</a:t>
            </a:r>
            <a:r>
              <a:rPr lang="ru-RU" dirty="0" smtClean="0"/>
              <a:t> тайна.»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Снег пушистый, серебристый</a:t>
            </a:r>
          </a:p>
          <a:p>
            <a:r>
              <a:rPr lang="ru-RU" dirty="0" smtClean="0"/>
              <a:t>Мягким стелется ковром,</a:t>
            </a:r>
          </a:p>
          <a:p>
            <a:r>
              <a:rPr lang="ru-RU" dirty="0" smtClean="0"/>
              <a:t>И снежинки, как пушинки,</a:t>
            </a:r>
          </a:p>
          <a:p>
            <a:r>
              <a:rPr lang="ru-RU" dirty="0" smtClean="0"/>
              <a:t>Вьются весело кругом.</a:t>
            </a:r>
            <a:endParaRPr lang="ru-RU" dirty="0"/>
          </a:p>
        </p:txBody>
      </p:sp>
      <p:pic>
        <p:nvPicPr>
          <p:cNvPr id="4" name="Рисунок 3" descr="082dc8791e17fc0a748dd6e064a915a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841" y="3810000"/>
            <a:ext cx="3681159" cy="304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Однокоренные слова: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r>
              <a:rPr lang="ru-RU" dirty="0" smtClean="0"/>
              <a:t>СНЕГ, </a:t>
            </a:r>
            <a:r>
              <a:rPr lang="ru-RU" dirty="0" err="1" smtClean="0"/>
              <a:t>СНЕЖинка</a:t>
            </a:r>
            <a:r>
              <a:rPr lang="ru-RU" dirty="0" smtClean="0"/>
              <a:t>, </a:t>
            </a:r>
            <a:r>
              <a:rPr lang="ru-RU" dirty="0" err="1" smtClean="0"/>
              <a:t>СНЕГоход</a:t>
            </a:r>
            <a:r>
              <a:rPr lang="ru-RU" dirty="0" smtClean="0"/>
              <a:t>, </a:t>
            </a:r>
            <a:r>
              <a:rPr lang="ru-RU" dirty="0" err="1" smtClean="0"/>
              <a:t>СНЕЖок</a:t>
            </a:r>
            <a:r>
              <a:rPr lang="ru-RU" dirty="0" smtClean="0"/>
              <a:t>, </a:t>
            </a:r>
            <a:r>
              <a:rPr lang="ru-RU" dirty="0" err="1" smtClean="0"/>
              <a:t>СНЕГурочка</a:t>
            </a:r>
            <a:r>
              <a:rPr lang="ru-RU" dirty="0" smtClean="0"/>
              <a:t>, </a:t>
            </a:r>
            <a:r>
              <a:rPr lang="ru-RU" dirty="0" err="1" smtClean="0"/>
              <a:t>СНЕГирь</a:t>
            </a:r>
            <a:r>
              <a:rPr lang="ru-RU" dirty="0" smtClean="0"/>
              <a:t>, </a:t>
            </a:r>
            <a:r>
              <a:rPr lang="ru-RU" dirty="0" err="1" smtClean="0"/>
              <a:t>СНЕГопад</a:t>
            </a:r>
            <a:r>
              <a:rPr lang="ru-RU" dirty="0" smtClean="0"/>
              <a:t>, </a:t>
            </a:r>
            <a:r>
              <a:rPr lang="ru-RU" dirty="0" err="1" smtClean="0"/>
              <a:t>СНЕГовик</a:t>
            </a:r>
            <a:r>
              <a:rPr lang="ru-RU" dirty="0" smtClean="0"/>
              <a:t>, </a:t>
            </a:r>
            <a:r>
              <a:rPr lang="ru-RU" dirty="0" err="1" smtClean="0"/>
              <a:t>подСНЕЖник</a:t>
            </a:r>
            <a:r>
              <a:rPr lang="ru-RU" dirty="0" smtClean="0"/>
              <a:t>, </a:t>
            </a:r>
            <a:r>
              <a:rPr lang="ru-RU" dirty="0" err="1" smtClean="0"/>
              <a:t>СНЕЖный</a:t>
            </a:r>
            <a:r>
              <a:rPr lang="ru-RU" dirty="0" smtClean="0"/>
              <a:t>, </a:t>
            </a:r>
            <a:r>
              <a:rPr lang="ru-RU" dirty="0" err="1" smtClean="0"/>
              <a:t>СНЕГовой</a:t>
            </a:r>
            <a:r>
              <a:rPr lang="ru-RU" dirty="0" smtClean="0"/>
              <a:t>, </a:t>
            </a:r>
            <a:r>
              <a:rPr lang="ru-RU" dirty="0" err="1" smtClean="0"/>
              <a:t>заСНЕЖенный</a:t>
            </a:r>
            <a:r>
              <a:rPr lang="ru-RU" dirty="0" smtClean="0"/>
              <a:t>, </a:t>
            </a:r>
            <a:r>
              <a:rPr lang="ru-RU" dirty="0" err="1" smtClean="0"/>
              <a:t>заСНЕЖило</a:t>
            </a:r>
            <a:r>
              <a:rPr lang="ru-RU" dirty="0" smtClean="0"/>
              <a:t>…   </a:t>
            </a:r>
            <a:endParaRPr lang="ru-RU" dirty="0"/>
          </a:p>
        </p:txBody>
      </p:sp>
      <p:pic>
        <p:nvPicPr>
          <p:cNvPr id="6" name="Рисунок 5" descr="snowdk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7600"/>
            <a:ext cx="4876800" cy="3048000"/>
          </a:xfrm>
          <a:prstGeom prst="rect">
            <a:avLst/>
          </a:prstGeom>
        </p:spPr>
      </p:pic>
      <p:pic>
        <p:nvPicPr>
          <p:cNvPr id="7" name="Рисунок 6" descr="snowdk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657600"/>
            <a:ext cx="4419600" cy="2971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Как образуются снежинки? </a:t>
            </a:r>
            <a:endParaRPr lang="ru-RU" dirty="0"/>
          </a:p>
        </p:txBody>
      </p:sp>
      <p:pic>
        <p:nvPicPr>
          <p:cNvPr id="7" name="Содержимое 6" descr="683cb1656d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81000" y="4096722"/>
            <a:ext cx="76200" cy="66318"/>
          </a:xfrm>
        </p:spPr>
      </p:pic>
      <p:pic>
        <p:nvPicPr>
          <p:cNvPr id="6" name="Рисунок 5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3048000" cy="2590800"/>
          </a:xfrm>
          <a:prstGeom prst="rect">
            <a:avLst/>
          </a:prstGeom>
        </p:spPr>
      </p:pic>
      <p:pic>
        <p:nvPicPr>
          <p:cNvPr id="10" name="Рисунок 9" descr="4648ab2f-e07d-501b-34cf-a85dd4e68b7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05000"/>
            <a:ext cx="2590800" cy="2710308"/>
          </a:xfrm>
          <a:prstGeom prst="rect">
            <a:avLst/>
          </a:prstGeom>
        </p:spPr>
      </p:pic>
      <p:pic>
        <p:nvPicPr>
          <p:cNvPr id="11" name="Рисунок 10" descr="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2681686" cy="25586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810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снежинки индивидуальны, не бывает двух одинаковых снежинок</a:t>
            </a:r>
            <a:endParaRPr lang="ru-RU" dirty="0"/>
          </a:p>
        </p:txBody>
      </p:sp>
      <p:pic>
        <p:nvPicPr>
          <p:cNvPr id="4" name="Содержимое 3" descr="2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4191000"/>
            <a:ext cx="2833441" cy="2460371"/>
          </a:xfrm>
        </p:spPr>
      </p:pic>
      <p:pic>
        <p:nvPicPr>
          <p:cNvPr id="5" name="Рисунок 4" descr="1195667957__4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14600"/>
            <a:ext cx="2895600" cy="2697066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828800"/>
            <a:ext cx="257432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 снега вы, ребята, легко можете слепить снеговика или фигуру животного </a:t>
            </a:r>
            <a:endParaRPr lang="ru-RU" sz="3600" dirty="0"/>
          </a:p>
        </p:txBody>
      </p:sp>
      <p:pic>
        <p:nvPicPr>
          <p:cNvPr id="4" name="Содержимое 3" descr="4bd351c48e70ebf71f4a8312b3733d_2af1573cd452ede2e5347260f9ee9e4f_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4267200"/>
            <a:ext cx="2895600" cy="2222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22699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133600"/>
            <a:ext cx="2677973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3131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9800"/>
            <a:ext cx="3555150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 вот скульпторы могут лепить из снега просто фантастические вещи. Попробуйте, может и у вас так получится</a:t>
            </a:r>
            <a:endParaRPr lang="ru-RU" sz="3200" dirty="0"/>
          </a:p>
        </p:txBody>
      </p:sp>
      <p:pic>
        <p:nvPicPr>
          <p:cNvPr id="4" name="Содержимое 3" descr="4_0.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3967209" cy="2971800"/>
          </a:xfrm>
        </p:spPr>
      </p:pic>
      <p:pic>
        <p:nvPicPr>
          <p:cNvPr id="5" name="Рисунок 4" descr="figur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3962400"/>
            <a:ext cx="41529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рады снегу!</a:t>
            </a:r>
            <a:endParaRPr lang="ru-RU" dirty="0"/>
          </a:p>
        </p:txBody>
      </p:sp>
      <p:pic>
        <p:nvPicPr>
          <p:cNvPr id="4" name="Содержимое 3" descr="DSC052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4076700"/>
            <a:ext cx="3535892" cy="2651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5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34332" y="935966"/>
            <a:ext cx="3114136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SC05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04800" y="3276600"/>
            <a:ext cx="36576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Улыбающееся лицо 8"/>
          <p:cNvSpPr/>
          <p:nvPr/>
        </p:nvSpPr>
        <p:spPr>
          <a:xfrm>
            <a:off x="4800600" y="990600"/>
            <a:ext cx="914400" cy="838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3048000" y="5715000"/>
            <a:ext cx="609600" cy="609600"/>
          </a:xfrm>
          <a:prstGeom prst="hear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243</Words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ЗАГАДКА:  </vt:lpstr>
      <vt:lpstr>«Ах, этот снег! В его душе всегда какая – нибудь тайна.»</vt:lpstr>
      <vt:lpstr>Однокоренные слова:</vt:lpstr>
      <vt:lpstr>            Как образуются снежинки? </vt:lpstr>
      <vt:lpstr>Все снежинки индивидуальны, не бывает двух одинаковых снежинок</vt:lpstr>
      <vt:lpstr>Из снега вы, ребята, легко можете слепить снеговика или фигуру животного </vt:lpstr>
      <vt:lpstr>А вот скульпторы могут лепить из снега просто фантастические вещи. Попробуйте, может и у вас так получится</vt:lpstr>
      <vt:lpstr>Мы рады снегу!</vt:lpstr>
      <vt:lpstr>Слайд 10</vt:lpstr>
      <vt:lpstr>Борис Кустодиев «Масленица»</vt:lpstr>
      <vt:lpstr>Василий Кандинский «Зимний пейзаж»</vt:lpstr>
      <vt:lpstr>Фёдор Васильев «Оттепель»</vt:lpstr>
      <vt:lpstr>Николай Рерих «Канченджанга»</vt:lpstr>
      <vt:lpstr>Аркадий Пластов «Первый снег»</vt:lpstr>
      <vt:lpstr>                         План: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ЗАГАДКА: </dc:title>
  <dc:creator>12345</dc:creator>
  <cp:lastModifiedBy>12345</cp:lastModifiedBy>
  <cp:revision>25</cp:revision>
  <dcterms:created xsi:type="dcterms:W3CDTF">2010-02-19T19:49:19Z</dcterms:created>
  <dcterms:modified xsi:type="dcterms:W3CDTF">2010-02-23T17:46:46Z</dcterms:modified>
</cp:coreProperties>
</file>