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229600" cy="407196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</a:rPr>
              <a:t>Урок- Обобщение </a:t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>по </a:t>
            </a:r>
            <a:r>
              <a:rPr lang="ru-RU" b="1" i="1" dirty="0" smtClean="0">
                <a:latin typeface="Times New Roman" pitchFamily="18" charset="0"/>
              </a:rPr>
              <a:t>теме</a:t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> </a:t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>«Имя прилагательное»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</a:rPr>
              <a:t>Что дал вам сегодняшний урок?</a:t>
            </a:r>
          </a:p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</a:rPr>
              <a:t>Почувствовали ли вы себя увереннее в знаниях и умениях по теме «Имя прилагательное»?</a:t>
            </a:r>
          </a:p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</a:rPr>
              <a:t>Как вы оценили результат своей работы, предлагаю вам анкету: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tx2"/>
                </a:solidFill>
              </a:rPr>
              <a:t>А) Я всё понял, могу этот материал объяснить другому.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tx2"/>
                </a:solidFill>
              </a:rPr>
              <a:t>Б) Сам всё понял, но объяснить другому не берусь.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tx2"/>
                </a:solidFill>
              </a:rPr>
              <a:t>В) Для полного понимания мне нужно повторить (укажите  что).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128588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</a:rPr>
              <a:t>Знания и умения по данной теме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643998" cy="478634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Знать: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*Определение имени прилагательного;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*Разряды прилагательных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l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Уметь: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*Определять разряды прилагательных;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*Правильно употреблять прилагательные  в речи;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*Указывать морфологические признаки прилагательных;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*Правильно писать прилагательные, графически объяснять в них орфограммы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</a:rPr>
              <a:t>Грамматическая разминка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В каких рядах допущена грамматическая ошибка?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</a:rPr>
              <a:t>Более слабая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</a:rPr>
              <a:t>Самая слабейшая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</a:rPr>
              <a:t>Менее слабее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b="1" dirty="0" err="1" smtClean="0">
                <a:solidFill>
                  <a:schemeClr val="tx2"/>
                </a:solidFill>
              </a:rPr>
              <a:t>Слабже</a:t>
            </a:r>
            <a:endParaRPr lang="ru-RU" b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</a:rPr>
              <a:t>Комплексный анализ текста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5072098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50000"/>
              </a:lnSpc>
              <a:buNone/>
              <a:defRPr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50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Я немец…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ий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 плохо знаю,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И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францу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…кий мне чужой.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А к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англий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…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ому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 питаю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Интерес порой большой.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Мне и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ру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…кий не даётся: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Лексикон мой слишком мал,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Потому что, мне сдаётся,</a:t>
            </a:r>
          </a:p>
          <a:p>
            <a:pPr marL="609600" indent="-609600">
              <a:lnSpc>
                <a:spcPct val="65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Книжек мало я читал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marL="609600" indent="-609600" algn="ctr">
              <a:lnSpc>
                <a:spcPct val="50000"/>
              </a:lnSpc>
              <a:buNone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(О.Головко)</a:t>
            </a:r>
          </a:p>
          <a:p>
            <a:pPr marL="609600" indent="-609600" algn="ctr">
              <a:lnSpc>
                <a:spcPct val="50000"/>
              </a:lnSpc>
              <a:buNone/>
              <a:defRPr/>
            </a:pPr>
            <a:endParaRPr lang="ru-RU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609600" indent="-609600" algn="ctr">
              <a:lnSpc>
                <a:spcPct val="50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Задание к тексту</a:t>
            </a:r>
          </a:p>
          <a:p>
            <a:pPr marL="609600" indent="-609600" algn="ctr">
              <a:lnSpc>
                <a:spcPct val="50000"/>
              </a:lnSpc>
              <a:buNone/>
              <a:defRPr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Запишите текст, определите его тему и идею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Графически объясните выделенные орфограммы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Объясните лексическое значение слова «лексикон»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Произведите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морфологичесикй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 разбор слова «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неме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…кий» (вариант 1)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70000"/>
              </a:lnSpc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        слова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«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францу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…кий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»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(вариант 2)</a:t>
            </a:r>
          </a:p>
          <a:p>
            <a:pPr marL="609600" indent="-609600">
              <a:lnSpc>
                <a:spcPct val="70000"/>
              </a:lnSpc>
              <a:buNone/>
              <a:defRPr/>
            </a:pPr>
            <a:endParaRPr lang="ru-RU" sz="4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Выборочный диктант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Журавлиный клин в дали туманной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Исчезает на исходе дня,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И совсем негаданно, нежданно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Отзвучали песни соловья.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Инеем серебряным покрыта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По утрам холодная земля.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Деревянный домик низкий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Смотрит в осенние поля.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</a:rPr>
              <a:t>Шуточное стихотворение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Притягивать предметы – моя слабость.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На принадлежность я вам скажу.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чувствую такую, право, сладость,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Когда про свою сущность говорю.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собачий, волчий,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</a:rPr>
              <a:t>Гутин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Зятев, мамин и отцов,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Иванов, Медведев,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Пушкин, Лермонтов, Кольцов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Шуточное стихотворение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Качество предметов означаю,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Сильного сильнейшим называю.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быстрее бегаю, чем он,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В русском я, бесспорно, чемпион.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отважный, смелый молодой,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Самый просвещённый и крутой,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Образный и очень ослепительный,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Озорной, весёлый, восхитительный.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</a:rPr>
              <a:t>Шуточное стихотворение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отношенье к действию имею.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С материалом, временем дружу,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Назначеньем мастерски владею –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Вот что я вам, братцы, расскажу.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французский иль немецкий,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Сельский или городской.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Я английский иль турецкий,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Деревянный иль стальной.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</a:rPr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1 –я группа: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Составить словарный диктант, отражающий все виды орфограмм в прилагательных, изученных в 6 классе.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2-я группа: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Выполнить упражнение 319(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II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Всем учащимся: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Подготовка к зачёту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438</Words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Урок- Обобщение   по теме   «Имя прилагательное»</vt:lpstr>
      <vt:lpstr>Знания и умения по данной теме</vt:lpstr>
      <vt:lpstr>Грамматическая разминка</vt:lpstr>
      <vt:lpstr>Комплексный анализ текста</vt:lpstr>
      <vt:lpstr>Выборочный диктант</vt:lpstr>
      <vt:lpstr>Шуточное стихотворение</vt:lpstr>
      <vt:lpstr>Шуточное стихотворение</vt:lpstr>
      <vt:lpstr>Шуточное стихотворение</vt:lpstr>
      <vt:lpstr>Домашнее задание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   «Имя прилагательное»</dc:title>
  <cp:lastModifiedBy>Dell</cp:lastModifiedBy>
  <cp:revision>4</cp:revision>
  <dcterms:modified xsi:type="dcterms:W3CDTF">2013-01-19T13:27:36Z</dcterms:modified>
</cp:coreProperties>
</file>