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7" r:id="rId4"/>
    <p:sldId id="256" r:id="rId5"/>
    <p:sldId id="258" r:id="rId6"/>
    <p:sldId id="265" r:id="rId7"/>
    <p:sldId id="259" r:id="rId8"/>
    <p:sldId id="262" r:id="rId9"/>
    <p:sldId id="267" r:id="rId10"/>
    <p:sldId id="260" r:id="rId11"/>
    <p:sldId id="261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BCBA65-2502-4BDD-8E75-150C54674ABA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8594AC-7616-46A1-98CC-B86A8DE2D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z-byka.ru" TargetMode="External"/><Relationship Id="rId2" Type="http://schemas.openxmlformats.org/officeDocument/2006/relationships/hyperlink" Target="http://www.gardenia.ru/pages/land_002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680034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785795"/>
            <a:ext cx="3905256" cy="585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429684" cy="50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6  , 2   ,4  , 2   , 4  , 2    , 4 , 2   , 4  , 2   , 6 , 10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6558012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334"/>
                <a:gridCol w="364334"/>
                <a:gridCol w="364334"/>
                <a:gridCol w="364334"/>
                <a:gridCol w="364334"/>
                <a:gridCol w="364334"/>
                <a:gridCol w="364334"/>
                <a:gridCol w="378620"/>
                <a:gridCol w="350048"/>
                <a:gridCol w="364334"/>
                <a:gridCol w="364334"/>
                <a:gridCol w="364334"/>
                <a:gridCol w="364334"/>
                <a:gridCol w="364334"/>
                <a:gridCol w="364334"/>
                <a:gridCol w="364334"/>
                <a:gridCol w="364334"/>
                <a:gridCol w="364334"/>
              </a:tblGrid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 rot="16200000">
            <a:off x="678629" y="750075"/>
            <a:ext cx="500066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500166" y="857232"/>
            <a:ext cx="357190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143108" y="714356"/>
            <a:ext cx="142876" cy="35719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786050" y="857232"/>
            <a:ext cx="357190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3464711" y="821513"/>
            <a:ext cx="357190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6286512" y="785794"/>
            <a:ext cx="428628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48" y="785794"/>
            <a:ext cx="357190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143504" y="785794"/>
            <a:ext cx="142876" cy="35719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715008" y="785794"/>
            <a:ext cx="285752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072330" y="857232"/>
            <a:ext cx="357190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858148" y="714356"/>
            <a:ext cx="142876" cy="42862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8643966" y="857232"/>
            <a:ext cx="285752" cy="1428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1000100" y="714356"/>
          <a:ext cx="7358113" cy="5246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84"/>
                <a:gridCol w="408784"/>
                <a:gridCol w="408784"/>
                <a:gridCol w="408784"/>
                <a:gridCol w="408784"/>
                <a:gridCol w="408784"/>
                <a:gridCol w="408784"/>
                <a:gridCol w="424660"/>
                <a:gridCol w="392909"/>
                <a:gridCol w="408784"/>
                <a:gridCol w="408784"/>
                <a:gridCol w="408784"/>
                <a:gridCol w="408784"/>
                <a:gridCol w="408784"/>
                <a:gridCol w="408784"/>
                <a:gridCol w="408784"/>
                <a:gridCol w="408784"/>
                <a:gridCol w="408784"/>
              </a:tblGrid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07249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Heavy" pitchFamily="34" charset="0"/>
              </a:rPr>
              <a:t>МОЛОДЦЫ!</a:t>
            </a:r>
            <a:endParaRPr lang="ru-RU" sz="7200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Heavy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132856"/>
            <a:ext cx="2966302" cy="444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7281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www.gardenia.ru/pages/land_002.htm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3" action="ppaction://hlinkfile"/>
              </a:rPr>
              <a:t>az-byka.ru</a:t>
            </a:r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Используемые ресурсы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852936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twiggi.com.au  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6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51520" y="332656"/>
            <a:ext cx="8712968" cy="6168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Овал 5"/>
          <p:cNvSpPr/>
          <p:nvPr/>
        </p:nvSpPr>
        <p:spPr>
          <a:xfrm>
            <a:off x="5076056" y="3933056"/>
            <a:ext cx="144016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008909" y="2392218"/>
            <a:ext cx="3269673" cy="2941783"/>
          </a:xfrm>
          <a:custGeom>
            <a:avLst/>
            <a:gdLst>
              <a:gd name="connsiteX0" fmla="*/ 3269673 w 3269673"/>
              <a:gd name="connsiteY0" fmla="*/ 2706255 h 2941783"/>
              <a:gd name="connsiteX1" fmla="*/ 2618509 w 3269673"/>
              <a:gd name="connsiteY1" fmla="*/ 2650837 h 2941783"/>
              <a:gd name="connsiteX2" fmla="*/ 2202873 w 3269673"/>
              <a:gd name="connsiteY2" fmla="*/ 960582 h 2941783"/>
              <a:gd name="connsiteX3" fmla="*/ 1385455 w 3269673"/>
              <a:gd name="connsiteY3" fmla="*/ 752764 h 2941783"/>
              <a:gd name="connsiteX4" fmla="*/ 1122218 w 3269673"/>
              <a:gd name="connsiteY4" fmla="*/ 1764146 h 2941783"/>
              <a:gd name="connsiteX5" fmla="*/ 983673 w 3269673"/>
              <a:gd name="connsiteY5" fmla="*/ 2623127 h 2941783"/>
              <a:gd name="connsiteX6" fmla="*/ 221673 w 3269673"/>
              <a:gd name="connsiteY6" fmla="*/ 2567709 h 2941783"/>
              <a:gd name="connsiteX7" fmla="*/ 27709 w 3269673"/>
              <a:gd name="connsiteY7" fmla="*/ 1417782 h 2941783"/>
              <a:gd name="connsiteX8" fmla="*/ 55418 w 3269673"/>
              <a:gd name="connsiteY8" fmla="*/ 184727 h 2941783"/>
              <a:gd name="connsiteX9" fmla="*/ 27709 w 3269673"/>
              <a:gd name="connsiteY9" fmla="*/ 309418 h 29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9673" h="2941783">
                <a:moveTo>
                  <a:pt x="3269673" y="2706255"/>
                </a:moveTo>
                <a:cubicBezTo>
                  <a:pt x="3032991" y="2824019"/>
                  <a:pt x="2796309" y="2941783"/>
                  <a:pt x="2618509" y="2650837"/>
                </a:cubicBezTo>
                <a:cubicBezTo>
                  <a:pt x="2440709" y="2359892"/>
                  <a:pt x="2408382" y="1276927"/>
                  <a:pt x="2202873" y="960582"/>
                </a:cubicBezTo>
                <a:cubicBezTo>
                  <a:pt x="1997364" y="644237"/>
                  <a:pt x="1565564" y="618837"/>
                  <a:pt x="1385455" y="752764"/>
                </a:cubicBezTo>
                <a:cubicBezTo>
                  <a:pt x="1205346" y="886691"/>
                  <a:pt x="1189182" y="1452419"/>
                  <a:pt x="1122218" y="1764146"/>
                </a:cubicBezTo>
                <a:cubicBezTo>
                  <a:pt x="1055254" y="2075873"/>
                  <a:pt x="1133764" y="2489200"/>
                  <a:pt x="983673" y="2623127"/>
                </a:cubicBezTo>
                <a:cubicBezTo>
                  <a:pt x="833582" y="2757054"/>
                  <a:pt x="381000" y="2768600"/>
                  <a:pt x="221673" y="2567709"/>
                </a:cubicBezTo>
                <a:cubicBezTo>
                  <a:pt x="62346" y="2366818"/>
                  <a:pt x="55418" y="1814946"/>
                  <a:pt x="27709" y="1417782"/>
                </a:cubicBezTo>
                <a:cubicBezTo>
                  <a:pt x="0" y="1020618"/>
                  <a:pt x="55418" y="369454"/>
                  <a:pt x="55418" y="184727"/>
                </a:cubicBezTo>
                <a:cubicBezTo>
                  <a:pt x="55418" y="0"/>
                  <a:pt x="27709" y="309418"/>
                  <a:pt x="27709" y="309418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235743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Прописная буква </a:t>
            </a:r>
            <a:r>
              <a:rPr lang="ru-RU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idacticaPenUpper38" pitchFamily="50" charset="0"/>
              </a:rPr>
              <a:t>Ш</a:t>
            </a:r>
          </a:p>
        </p:txBody>
      </p:sp>
      <p:pic>
        <p:nvPicPr>
          <p:cNvPr id="4" name="Рисунок 3" descr="c1d3c42fbd5ea7dff613d0f0a7e3a3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4678" y="3643314"/>
            <a:ext cx="2643206" cy="2578595"/>
          </a:xfrm>
          <a:prstGeom prst="rect">
            <a:avLst/>
          </a:prstGeom>
        </p:spPr>
      </p:pic>
      <p:pic>
        <p:nvPicPr>
          <p:cNvPr id="5" name="Рисунок 4" descr="Рисунок3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357166"/>
            <a:ext cx="2871782" cy="21538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DEDDE5"/>
              </a:clrFrom>
              <a:clrTo>
                <a:srgbClr val="DEDDE5">
                  <a:alpha val="0"/>
                </a:srgbClr>
              </a:clrTo>
            </a:clrChange>
          </a:blip>
          <a:srcRect t="6140" r="6318" b="4018"/>
          <a:stretch>
            <a:fillRect/>
          </a:stretch>
        </p:blipFill>
        <p:spPr bwMode="auto">
          <a:xfrm>
            <a:off x="539552" y="1844824"/>
            <a:ext cx="3207300" cy="280831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l="3336" t="47838" r="11242" b="2494"/>
          <a:stretch>
            <a:fillRect/>
          </a:stretch>
        </p:blipFill>
        <p:spPr bwMode="auto">
          <a:xfrm>
            <a:off x="4427984" y="3717032"/>
            <a:ext cx="3600400" cy="244827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10" y="357166"/>
            <a:ext cx="7929618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4400" b="1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 l="6752" t="1091" r="12951" b="55084"/>
          <a:stretch>
            <a:fillRect/>
          </a:stretch>
        </p:blipFill>
        <p:spPr bwMode="auto">
          <a:xfrm>
            <a:off x="4716016" y="1268760"/>
            <a:ext cx="3384376" cy="216024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357290" y="1785926"/>
            <a:ext cx="6286544" cy="1571636"/>
            <a:chOff x="571472" y="1857364"/>
            <a:chExt cx="6286544" cy="1571636"/>
          </a:xfrm>
        </p:grpSpPr>
        <p:sp>
          <p:nvSpPr>
            <p:cNvPr id="21" name="Прямоугольный треугольник 20"/>
            <p:cNvSpPr/>
            <p:nvPr/>
          </p:nvSpPr>
          <p:spPr>
            <a:xfrm>
              <a:off x="571472" y="1857364"/>
              <a:ext cx="3071834" cy="1571636"/>
            </a:xfrm>
            <a:prstGeom prst="rt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71472" y="1857364"/>
              <a:ext cx="6286544" cy="1571636"/>
              <a:chOff x="571472" y="1857364"/>
              <a:chExt cx="6286544" cy="1571636"/>
            </a:xfrm>
          </p:grpSpPr>
          <p:sp>
            <p:nvSpPr>
              <p:cNvPr id="23" name="Прямоугольный треугольник 22"/>
              <p:cNvSpPr/>
              <p:nvPr/>
            </p:nvSpPr>
            <p:spPr>
              <a:xfrm rot="10800000">
                <a:off x="3714744" y="1857364"/>
                <a:ext cx="3143272" cy="1571636"/>
              </a:xfrm>
              <a:prstGeom prst="rt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571472" y="1857364"/>
                <a:ext cx="6215106" cy="1571636"/>
                <a:chOff x="571472" y="1857364"/>
                <a:chExt cx="6215106" cy="1571636"/>
              </a:xfrm>
            </p:grpSpPr>
            <p:sp>
              <p:nvSpPr>
                <p:cNvPr id="22" name="Прямоугольный треугольник 21"/>
                <p:cNvSpPr/>
                <p:nvPr/>
              </p:nvSpPr>
              <p:spPr>
                <a:xfrm rot="10800000">
                  <a:off x="571472" y="1857364"/>
                  <a:ext cx="3143272" cy="1571636"/>
                </a:xfrm>
                <a:prstGeom prst="rt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Прямоугольный треугольник 23"/>
                <p:cNvSpPr/>
                <p:nvPr/>
              </p:nvSpPr>
              <p:spPr>
                <a:xfrm>
                  <a:off x="3714744" y="1857364"/>
                  <a:ext cx="3071834" cy="1571636"/>
                </a:xfrm>
                <a:prstGeom prst="rtTriangl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25" name="TextBox 24"/>
          <p:cNvSpPr txBox="1"/>
          <p:nvPr/>
        </p:nvSpPr>
        <p:spPr>
          <a:xfrm>
            <a:off x="928662" y="4429132"/>
            <a:ext cx="71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DidacticaPenLower38" pitchFamily="50" charset="0"/>
              </a:rPr>
              <a:t> </a:t>
            </a:r>
            <a:r>
              <a:rPr lang="ru-RU" sz="11500" spc="7000" dirty="0" smtClean="0">
                <a:latin typeface="DidacticaPenUpper38" pitchFamily="50" charset="0"/>
              </a:rPr>
              <a:t>Ш</a:t>
            </a:r>
            <a:r>
              <a:rPr lang="ru-RU" sz="11500" spc="5000" dirty="0" smtClean="0">
                <a:latin typeface="DidacticaPenLower38" pitchFamily="50" charset="0"/>
              </a:rPr>
              <a:t>ура</a:t>
            </a:r>
            <a:endParaRPr lang="ru-RU" sz="11500" spc="5000" dirty="0">
              <a:latin typeface="DidacticaPenLower38" pitchFamily="50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Помоги Мышке собрать все буквы Ш. Где в слове "мышка"спрятался звук Ш?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обвед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2866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-конечная звезда 4"/>
          <p:cNvSpPr/>
          <p:nvPr/>
        </p:nvSpPr>
        <p:spPr>
          <a:xfrm>
            <a:off x="1142976" y="1142984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4857752" y="571480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7358082" y="2285992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072198" y="1714488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7358082" y="571480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1214414" y="2928934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2428860" y="2357430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6143636" y="4071942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6143636" y="2928934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3428992" y="4071942"/>
            <a:ext cx="928694" cy="785818"/>
          </a:xfrm>
          <a:prstGeom prst="star7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500" y="1905000"/>
          <a:ext cx="5715000" cy="3048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52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9" name="Рисунок 9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310255"/>
            <a:ext cx="1857388" cy="2252083"/>
          </a:xfrm>
          <a:prstGeom prst="rect">
            <a:avLst/>
          </a:prstGeom>
          <a:noFill/>
        </p:spPr>
      </p:pic>
      <p:pic>
        <p:nvPicPr>
          <p:cNvPr id="1026" name="Рисунок 12" descr="шала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1052736"/>
            <a:ext cx="2477211" cy="22140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428604"/>
            <a:ext cx="84249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Запиши слова, в которых есть звук </a:t>
            </a:r>
            <a:r>
              <a:rPr lang="en-US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[</a:t>
            </a:r>
            <a:r>
              <a:rPr lang="ru-RU" sz="2800" b="1" dirty="0" err="1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</a:t>
            </a:r>
            <a:r>
              <a:rPr lang="en-US" sz="2800" b="1" dirty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]</a:t>
            </a:r>
            <a:endParaRPr lang="ru-RU" sz="2800" b="1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2" descr="C:\Documents and Settings\Наталья\Мои документы\Мои рисунки\Картинки\животные\заяц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2339056" cy="2016770"/>
          </a:xfrm>
          <a:prstGeom prst="rect">
            <a:avLst/>
          </a:prstGeom>
          <a:noFill/>
        </p:spPr>
      </p:pic>
      <p:pic>
        <p:nvPicPr>
          <p:cNvPr id="3" name="Picture 3" descr="C:\Documents and Settings\Наталья\Мои документы\Мои рисунки\Картинки\картинки с другого компеа\Фрукты, ягоды\арбузик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600" y="3356992"/>
            <a:ext cx="2232248" cy="2484276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23762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5859" y="1268760"/>
            <a:ext cx="27843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n>
                  <a:solidFill>
                    <a:srgbClr val="002060"/>
                  </a:solidFill>
                </a:ln>
              </a:rPr>
              <a:t>Вставь пропущенные буквы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96752"/>
            <a:ext cx="8358246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Ш..</a:t>
            </a:r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шка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, </a:t>
            </a:r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маш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..на, ч..с, </a:t>
            </a:r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нач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..</a:t>
            </a:r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ло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8424936" cy="2523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Ш</a:t>
            </a:r>
            <a:r>
              <a:rPr lang="ru-RU" sz="6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шка, маш</a:t>
            </a:r>
            <a:r>
              <a:rPr lang="ru-RU" sz="6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на, ч</a:t>
            </a:r>
            <a:r>
              <a:rPr lang="ru-RU" sz="6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с, нач</a:t>
            </a:r>
            <a:r>
              <a:rPr lang="ru-RU" sz="65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entury Schoolbook" pitchFamily="18" charset="0"/>
              </a:rPr>
              <a:t>а</a:t>
            </a:r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ло</a:t>
            </a:r>
            <a:endParaRPr lang="ru-RU" sz="65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entury Schoolbook" pitchFamily="18" charset="0"/>
            </a:endParaRPr>
          </a:p>
          <a:p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482</TotalTime>
  <Words>89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Презентация PowerPoint</vt:lpstr>
      <vt:lpstr>Презентация PowerPoint</vt:lpstr>
      <vt:lpstr>Прописная буква Ш</vt:lpstr>
      <vt:lpstr>Презентация PowerPoint</vt:lpstr>
      <vt:lpstr>Презентация PowerPoint</vt:lpstr>
      <vt:lpstr>Помоги Мышке собрать все буквы Ш. Где в слове "мышка"спрятался звук Ш?</vt:lpstr>
      <vt:lpstr>Презентация PowerPoint</vt:lpstr>
      <vt:lpstr>         Вставь пропущенные буквы </vt:lpstr>
      <vt:lpstr>6  , 2   ,4  , 2   , 4  , 2    , 4 , 2   , 4  , 2   , 6 , 10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Прописная буква Ш</dc:title>
  <dc:creator>Наталья</dc:creator>
  <cp:lastModifiedBy>Миша</cp:lastModifiedBy>
  <cp:revision>51</cp:revision>
  <dcterms:created xsi:type="dcterms:W3CDTF">2010-12-06T13:03:25Z</dcterms:created>
  <dcterms:modified xsi:type="dcterms:W3CDTF">2013-04-09T09:26:02Z</dcterms:modified>
</cp:coreProperties>
</file>