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93" r:id="rId3"/>
    <p:sldId id="294" r:id="rId4"/>
    <p:sldId id="292" r:id="rId5"/>
    <p:sldId id="261" r:id="rId6"/>
    <p:sldId id="262" r:id="rId7"/>
    <p:sldId id="295" r:id="rId8"/>
    <p:sldId id="266" r:id="rId9"/>
    <p:sldId id="267" r:id="rId10"/>
    <p:sldId id="284" r:id="rId11"/>
    <p:sldId id="285" r:id="rId12"/>
    <p:sldId id="28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3" r:id="rId21"/>
    <p:sldId id="288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9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10FB4B-3488-4ADF-8DB7-CC72A366085F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DC8D31D-5DCC-486F-A627-50B6C3682339}">
      <dgm:prSet phldrT="[Текст]"/>
      <dgm:spPr/>
      <dgm:t>
        <a:bodyPr/>
        <a:lstStyle/>
        <a:p>
          <a:r>
            <a:rPr lang="ru-RU" dirty="0" smtClean="0"/>
            <a:t>От  трех до пяти</a:t>
          </a:r>
          <a:endParaRPr lang="ru-RU" dirty="0"/>
        </a:p>
      </dgm:t>
    </dgm:pt>
    <dgm:pt modelId="{0868472B-931E-40B7-B66D-200CC7C2F324}" type="parTrans" cxnId="{D7AF6BE7-663F-4219-8503-AABEC757C58C}">
      <dgm:prSet/>
      <dgm:spPr/>
      <dgm:t>
        <a:bodyPr/>
        <a:lstStyle/>
        <a:p>
          <a:endParaRPr lang="ru-RU"/>
        </a:p>
      </dgm:t>
    </dgm:pt>
    <dgm:pt modelId="{B4FC7E87-0192-4DFE-A655-7FDEF38639AF}" type="sibTrans" cxnId="{D7AF6BE7-663F-4219-8503-AABEC757C58C}">
      <dgm:prSet/>
      <dgm:spPr/>
      <dgm:t>
        <a:bodyPr/>
        <a:lstStyle/>
        <a:p>
          <a:endParaRPr lang="ru-RU"/>
        </a:p>
      </dgm:t>
    </dgm:pt>
    <dgm:pt modelId="{59E9130B-F759-477A-B6CD-62C775EC3B1F}">
      <dgm:prSet phldrT="[Текст]"/>
      <dgm:spPr/>
      <dgm:t>
        <a:bodyPr/>
        <a:lstStyle/>
        <a:p>
          <a:pPr algn="ctr"/>
          <a:r>
            <a:rPr lang="ru-RU" dirty="0" smtClean="0"/>
            <a:t>Все о числах</a:t>
          </a:r>
          <a:endParaRPr lang="ru-RU" dirty="0"/>
        </a:p>
      </dgm:t>
    </dgm:pt>
    <dgm:pt modelId="{794BBB22-8798-4CCF-B610-FB9A61124C5B}" type="parTrans" cxnId="{FF5DA3B8-3C66-4C2E-8402-E3354564FDE6}">
      <dgm:prSet/>
      <dgm:spPr/>
      <dgm:t>
        <a:bodyPr/>
        <a:lstStyle/>
        <a:p>
          <a:endParaRPr lang="ru-RU"/>
        </a:p>
      </dgm:t>
    </dgm:pt>
    <dgm:pt modelId="{D2595061-DD08-495D-AF46-181E3EEC2A40}" type="sibTrans" cxnId="{FF5DA3B8-3C66-4C2E-8402-E3354564FDE6}">
      <dgm:prSet/>
      <dgm:spPr/>
      <dgm:t>
        <a:bodyPr/>
        <a:lstStyle/>
        <a:p>
          <a:endParaRPr lang="ru-RU"/>
        </a:p>
      </dgm:t>
    </dgm:pt>
    <dgm:pt modelId="{0536D7D4-1FBA-4630-9721-3F94E39A1119}">
      <dgm:prSet phldrT="[Текст]"/>
      <dgm:spPr/>
      <dgm:t>
        <a:bodyPr/>
        <a:lstStyle/>
        <a:p>
          <a:pPr algn="ctr"/>
          <a:r>
            <a:rPr lang="ru-RU" dirty="0" smtClean="0"/>
            <a:t>Из истории</a:t>
          </a:r>
          <a:endParaRPr lang="ru-RU" dirty="0"/>
        </a:p>
      </dgm:t>
    </dgm:pt>
    <dgm:pt modelId="{1322B225-9690-4D40-BB99-07B9C1B70FA3}" type="parTrans" cxnId="{64D6AFEB-C6ED-41DB-8AA0-919A542142D1}">
      <dgm:prSet/>
      <dgm:spPr/>
      <dgm:t>
        <a:bodyPr/>
        <a:lstStyle/>
        <a:p>
          <a:endParaRPr lang="ru-RU"/>
        </a:p>
      </dgm:t>
    </dgm:pt>
    <dgm:pt modelId="{2964FBFE-A3EF-440A-AC48-59BD97E18CC0}" type="sibTrans" cxnId="{64D6AFEB-C6ED-41DB-8AA0-919A542142D1}">
      <dgm:prSet/>
      <dgm:spPr/>
      <dgm:t>
        <a:bodyPr/>
        <a:lstStyle/>
        <a:p>
          <a:endParaRPr lang="ru-RU"/>
        </a:p>
      </dgm:t>
    </dgm:pt>
    <dgm:pt modelId="{AB5062D0-424D-4445-9605-761578D95021}" type="pres">
      <dgm:prSet presAssocID="{4610FB4B-3488-4ADF-8DB7-CC72A366085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1300CC-A1DD-401D-9E6F-D991EA79BCFD}" type="pres">
      <dgm:prSet presAssocID="{CDC8D31D-5DCC-486F-A627-50B6C3682339}" presName="comp" presStyleCnt="0"/>
      <dgm:spPr/>
    </dgm:pt>
    <dgm:pt modelId="{B7A251EE-F24A-4C9B-8400-92AF042C9DB3}" type="pres">
      <dgm:prSet presAssocID="{CDC8D31D-5DCC-486F-A627-50B6C3682339}" presName="box" presStyleLbl="node1" presStyleIdx="0" presStyleCnt="3" custScaleX="56768" custLinFactNeighborX="5009"/>
      <dgm:spPr/>
      <dgm:t>
        <a:bodyPr/>
        <a:lstStyle/>
        <a:p>
          <a:endParaRPr lang="ru-RU"/>
        </a:p>
      </dgm:t>
    </dgm:pt>
    <dgm:pt modelId="{3385EB30-A2AD-4025-B1B4-2A986C104001}" type="pres">
      <dgm:prSet presAssocID="{CDC8D31D-5DCC-486F-A627-50B6C3682339}" presName="img" presStyleLbl="fgImgPlace1" presStyleIdx="0" presStyleCnt="3" custScaleX="224296" custLinFactNeighborX="-29441" custLinFactNeighborY="-1143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glow rad="101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E880C050-557E-4AE3-837F-75C1E0D3652C}" type="pres">
      <dgm:prSet presAssocID="{CDC8D31D-5DCC-486F-A627-50B6C368233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A28BCE-A899-4FAE-90C0-9D4FDBD693E6}" type="pres">
      <dgm:prSet presAssocID="{B4FC7E87-0192-4DFE-A655-7FDEF38639AF}" presName="spacer" presStyleCnt="0"/>
      <dgm:spPr/>
    </dgm:pt>
    <dgm:pt modelId="{542FD5EA-3066-43DF-BBE2-D66F1D4CD167}" type="pres">
      <dgm:prSet presAssocID="{59E9130B-F759-477A-B6CD-62C775EC3B1F}" presName="comp" presStyleCnt="0"/>
      <dgm:spPr/>
    </dgm:pt>
    <dgm:pt modelId="{7E039A65-FAFC-49EE-B743-4A6172D180C3}" type="pres">
      <dgm:prSet presAssocID="{59E9130B-F759-477A-B6CD-62C775EC3B1F}" presName="box" presStyleLbl="node1" presStyleIdx="1" presStyleCnt="3" custScaleX="58500" custLinFactNeighborX="5270" custLinFactNeighborY="3024"/>
      <dgm:spPr/>
      <dgm:t>
        <a:bodyPr/>
        <a:lstStyle/>
        <a:p>
          <a:endParaRPr lang="ru-RU"/>
        </a:p>
      </dgm:t>
    </dgm:pt>
    <dgm:pt modelId="{99724EC5-9673-496E-B25B-EF91F75DD927}" type="pres">
      <dgm:prSet presAssocID="{59E9130B-F759-477A-B6CD-62C775EC3B1F}" presName="img" presStyleLbl="fgImgPlace1" presStyleIdx="1" presStyleCnt="3" custScaleX="223733" custScaleY="93062" custLinFactNeighborX="-27416" custLinFactNeighborY="5523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>
          <a:glow rad="1397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D67042DE-380D-4253-9A2E-E44BAE9E0C61}" type="pres">
      <dgm:prSet presAssocID="{59E9130B-F759-477A-B6CD-62C775EC3B1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F2A12-F4AA-45A2-A07D-C9077BCA336A}" type="pres">
      <dgm:prSet presAssocID="{D2595061-DD08-495D-AF46-181E3EEC2A40}" presName="spacer" presStyleCnt="0"/>
      <dgm:spPr/>
    </dgm:pt>
    <dgm:pt modelId="{CA6747C9-9029-4FEC-BB6B-2FD7247D46DA}" type="pres">
      <dgm:prSet presAssocID="{0536D7D4-1FBA-4630-9721-3F94E39A1119}" presName="comp" presStyleCnt="0"/>
      <dgm:spPr/>
    </dgm:pt>
    <dgm:pt modelId="{DB9B8CEA-2931-4609-8FB5-2E80B85E738F}" type="pres">
      <dgm:prSet presAssocID="{0536D7D4-1FBA-4630-9721-3F94E39A1119}" presName="box" presStyleLbl="node1" presStyleIdx="2" presStyleCnt="3" custScaleX="59651" custLinFactNeighborX="4881" custLinFactNeighborY="0"/>
      <dgm:spPr/>
      <dgm:t>
        <a:bodyPr/>
        <a:lstStyle/>
        <a:p>
          <a:endParaRPr lang="ru-RU"/>
        </a:p>
      </dgm:t>
    </dgm:pt>
    <dgm:pt modelId="{9BABFC53-DA96-48AE-AC0A-B0C2D81463FB}" type="pres">
      <dgm:prSet presAssocID="{0536D7D4-1FBA-4630-9721-3F94E39A1119}" presName="img" presStyleLbl="fgImgPlace1" presStyleIdx="2" presStyleCnt="3" custScaleX="225583" custScaleY="107758" custLinFactNeighborX="-25515" custLinFactNeighborY="293"/>
      <dgm:spPr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D49BE3D7-5049-4851-868F-6CD2FD0A5D45}" type="pres">
      <dgm:prSet presAssocID="{0536D7D4-1FBA-4630-9721-3F94E39A111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5DA3B8-3C66-4C2E-8402-E3354564FDE6}" srcId="{4610FB4B-3488-4ADF-8DB7-CC72A366085F}" destId="{59E9130B-F759-477A-B6CD-62C775EC3B1F}" srcOrd="1" destOrd="0" parTransId="{794BBB22-8798-4CCF-B610-FB9A61124C5B}" sibTransId="{D2595061-DD08-495D-AF46-181E3EEC2A40}"/>
    <dgm:cxn modelId="{64D6AFEB-C6ED-41DB-8AA0-919A542142D1}" srcId="{4610FB4B-3488-4ADF-8DB7-CC72A366085F}" destId="{0536D7D4-1FBA-4630-9721-3F94E39A1119}" srcOrd="2" destOrd="0" parTransId="{1322B225-9690-4D40-BB99-07B9C1B70FA3}" sibTransId="{2964FBFE-A3EF-440A-AC48-59BD97E18CC0}"/>
    <dgm:cxn modelId="{D62D7ECF-1F81-4D06-8AF5-B14CB4C7D391}" type="presOf" srcId="{0536D7D4-1FBA-4630-9721-3F94E39A1119}" destId="{D49BE3D7-5049-4851-868F-6CD2FD0A5D45}" srcOrd="1" destOrd="0" presId="urn:microsoft.com/office/officeart/2005/8/layout/vList4"/>
    <dgm:cxn modelId="{7D0AD236-492A-446F-80C9-B2FF3D67AB59}" type="presOf" srcId="{CDC8D31D-5DCC-486F-A627-50B6C3682339}" destId="{B7A251EE-F24A-4C9B-8400-92AF042C9DB3}" srcOrd="0" destOrd="0" presId="urn:microsoft.com/office/officeart/2005/8/layout/vList4"/>
    <dgm:cxn modelId="{47BF06F3-8889-4968-B063-3122100BA228}" type="presOf" srcId="{59E9130B-F759-477A-B6CD-62C775EC3B1F}" destId="{D67042DE-380D-4253-9A2E-E44BAE9E0C61}" srcOrd="1" destOrd="0" presId="urn:microsoft.com/office/officeart/2005/8/layout/vList4"/>
    <dgm:cxn modelId="{60D989D4-30DB-4B8C-939A-5CD339B078E0}" type="presOf" srcId="{59E9130B-F759-477A-B6CD-62C775EC3B1F}" destId="{7E039A65-FAFC-49EE-B743-4A6172D180C3}" srcOrd="0" destOrd="0" presId="urn:microsoft.com/office/officeart/2005/8/layout/vList4"/>
    <dgm:cxn modelId="{0559E4EE-F9B3-457F-95FD-741D84BAE433}" type="presOf" srcId="{CDC8D31D-5DCC-486F-A627-50B6C3682339}" destId="{E880C050-557E-4AE3-837F-75C1E0D3652C}" srcOrd="1" destOrd="0" presId="urn:microsoft.com/office/officeart/2005/8/layout/vList4"/>
    <dgm:cxn modelId="{D7AF6BE7-663F-4219-8503-AABEC757C58C}" srcId="{4610FB4B-3488-4ADF-8DB7-CC72A366085F}" destId="{CDC8D31D-5DCC-486F-A627-50B6C3682339}" srcOrd="0" destOrd="0" parTransId="{0868472B-931E-40B7-B66D-200CC7C2F324}" sibTransId="{B4FC7E87-0192-4DFE-A655-7FDEF38639AF}"/>
    <dgm:cxn modelId="{432150B7-DD21-429F-BAB5-9D983E458880}" type="presOf" srcId="{0536D7D4-1FBA-4630-9721-3F94E39A1119}" destId="{DB9B8CEA-2931-4609-8FB5-2E80B85E738F}" srcOrd="0" destOrd="0" presId="urn:microsoft.com/office/officeart/2005/8/layout/vList4"/>
    <dgm:cxn modelId="{A493F34A-8F2D-4E63-9D7B-BBBFC401F169}" type="presOf" srcId="{4610FB4B-3488-4ADF-8DB7-CC72A366085F}" destId="{AB5062D0-424D-4445-9605-761578D95021}" srcOrd="0" destOrd="0" presId="urn:microsoft.com/office/officeart/2005/8/layout/vList4"/>
    <dgm:cxn modelId="{C702328F-41C3-4389-A04A-7A92E03DF7F9}" type="presParOf" srcId="{AB5062D0-424D-4445-9605-761578D95021}" destId="{501300CC-A1DD-401D-9E6F-D991EA79BCFD}" srcOrd="0" destOrd="0" presId="urn:microsoft.com/office/officeart/2005/8/layout/vList4"/>
    <dgm:cxn modelId="{885F507F-4B14-45F1-B757-94E0F1A68493}" type="presParOf" srcId="{501300CC-A1DD-401D-9E6F-D991EA79BCFD}" destId="{B7A251EE-F24A-4C9B-8400-92AF042C9DB3}" srcOrd="0" destOrd="0" presId="urn:microsoft.com/office/officeart/2005/8/layout/vList4"/>
    <dgm:cxn modelId="{EF3695DB-78DD-4B81-9E7A-7006FF12D38B}" type="presParOf" srcId="{501300CC-A1DD-401D-9E6F-D991EA79BCFD}" destId="{3385EB30-A2AD-4025-B1B4-2A986C104001}" srcOrd="1" destOrd="0" presId="urn:microsoft.com/office/officeart/2005/8/layout/vList4"/>
    <dgm:cxn modelId="{D92B5A59-46CC-4AFF-BFEC-663A45E79FE6}" type="presParOf" srcId="{501300CC-A1DD-401D-9E6F-D991EA79BCFD}" destId="{E880C050-557E-4AE3-837F-75C1E0D3652C}" srcOrd="2" destOrd="0" presId="urn:microsoft.com/office/officeart/2005/8/layout/vList4"/>
    <dgm:cxn modelId="{A6FF6070-B589-48C8-904A-D7F5EB55DE24}" type="presParOf" srcId="{AB5062D0-424D-4445-9605-761578D95021}" destId="{27A28BCE-A899-4FAE-90C0-9D4FDBD693E6}" srcOrd="1" destOrd="0" presId="urn:microsoft.com/office/officeart/2005/8/layout/vList4"/>
    <dgm:cxn modelId="{FF3C9C90-7D49-4A19-933A-9E32B182A4B8}" type="presParOf" srcId="{AB5062D0-424D-4445-9605-761578D95021}" destId="{542FD5EA-3066-43DF-BBE2-D66F1D4CD167}" srcOrd="2" destOrd="0" presId="urn:microsoft.com/office/officeart/2005/8/layout/vList4"/>
    <dgm:cxn modelId="{6798E191-A3F9-4955-AB4D-BE505CF621A3}" type="presParOf" srcId="{542FD5EA-3066-43DF-BBE2-D66F1D4CD167}" destId="{7E039A65-FAFC-49EE-B743-4A6172D180C3}" srcOrd="0" destOrd="0" presId="urn:microsoft.com/office/officeart/2005/8/layout/vList4"/>
    <dgm:cxn modelId="{23D42303-2FBF-459D-B498-5CB6BBD73025}" type="presParOf" srcId="{542FD5EA-3066-43DF-BBE2-D66F1D4CD167}" destId="{99724EC5-9673-496E-B25B-EF91F75DD927}" srcOrd="1" destOrd="0" presId="urn:microsoft.com/office/officeart/2005/8/layout/vList4"/>
    <dgm:cxn modelId="{9D2CE2B4-C9D3-49A8-9A53-36F972555F92}" type="presParOf" srcId="{542FD5EA-3066-43DF-BBE2-D66F1D4CD167}" destId="{D67042DE-380D-4253-9A2E-E44BAE9E0C61}" srcOrd="2" destOrd="0" presId="urn:microsoft.com/office/officeart/2005/8/layout/vList4"/>
    <dgm:cxn modelId="{25FD6742-4C5A-40B1-BFD1-054971162B18}" type="presParOf" srcId="{AB5062D0-424D-4445-9605-761578D95021}" destId="{70EF2A12-F4AA-45A2-A07D-C9077BCA336A}" srcOrd="3" destOrd="0" presId="urn:microsoft.com/office/officeart/2005/8/layout/vList4"/>
    <dgm:cxn modelId="{8E5E6726-19C4-429D-8ED2-AB2429FACD21}" type="presParOf" srcId="{AB5062D0-424D-4445-9605-761578D95021}" destId="{CA6747C9-9029-4FEC-BB6B-2FD7247D46DA}" srcOrd="4" destOrd="0" presId="urn:microsoft.com/office/officeart/2005/8/layout/vList4"/>
    <dgm:cxn modelId="{5EA926FB-707F-443D-8260-657D610FB9FC}" type="presParOf" srcId="{CA6747C9-9029-4FEC-BB6B-2FD7247D46DA}" destId="{DB9B8CEA-2931-4609-8FB5-2E80B85E738F}" srcOrd="0" destOrd="0" presId="urn:microsoft.com/office/officeart/2005/8/layout/vList4"/>
    <dgm:cxn modelId="{704CFC29-1BCF-467A-A368-B0B2073FEB2E}" type="presParOf" srcId="{CA6747C9-9029-4FEC-BB6B-2FD7247D46DA}" destId="{9BABFC53-DA96-48AE-AC0A-B0C2D81463FB}" srcOrd="1" destOrd="0" presId="urn:microsoft.com/office/officeart/2005/8/layout/vList4"/>
    <dgm:cxn modelId="{563EE611-6DC8-4B5D-838F-71A0919999CE}" type="presParOf" srcId="{CA6747C9-9029-4FEC-BB6B-2FD7247D46DA}" destId="{D49BE3D7-5049-4851-868F-6CD2FD0A5D45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6C7B23-CC1B-4CD0-B03E-4CFF21FE277E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9CEC1F0-0AC2-4C48-8319-686A0739EA66}">
      <dgm:prSet phldrT="[Текст]" custT="1"/>
      <dgm:spPr/>
      <dgm:t>
        <a:bodyPr/>
        <a:lstStyle/>
        <a:p>
          <a:r>
            <a:rPr lang="ru-RU" sz="1800" dirty="0" smtClean="0"/>
            <a:t>Вы – туристы, которым предстоит пройти по маршруту «Математическая тропа» </a:t>
          </a:r>
          <a:endParaRPr lang="ru-RU" sz="1800" dirty="0"/>
        </a:p>
      </dgm:t>
    </dgm:pt>
    <dgm:pt modelId="{0B9DC770-C4F9-4B9A-A72E-89F39FE00393}" type="parTrans" cxnId="{EBBE61D3-A7EF-47B2-9441-52AB8A1314B7}">
      <dgm:prSet/>
      <dgm:spPr/>
      <dgm:t>
        <a:bodyPr/>
        <a:lstStyle/>
        <a:p>
          <a:endParaRPr lang="ru-RU"/>
        </a:p>
      </dgm:t>
    </dgm:pt>
    <dgm:pt modelId="{8659F63D-C15D-45CE-A6BF-B9470AE2C718}" type="sibTrans" cxnId="{EBBE61D3-A7EF-47B2-9441-52AB8A1314B7}">
      <dgm:prSet/>
      <dgm:spPr/>
      <dgm:t>
        <a:bodyPr/>
        <a:lstStyle/>
        <a:p>
          <a:endParaRPr lang="ru-RU" dirty="0"/>
        </a:p>
      </dgm:t>
    </dgm:pt>
    <dgm:pt modelId="{D5095FC9-1C3A-4717-9F47-E9DE9F2477D0}">
      <dgm:prSet phldrT="[Текст]" custT="1"/>
      <dgm:spPr/>
      <dgm:t>
        <a:bodyPr/>
        <a:lstStyle/>
        <a:p>
          <a:r>
            <a:rPr lang="ru-RU" sz="1800" dirty="0" smtClean="0"/>
            <a:t>Для этого вам предстоит ответить на вопросы, которые соответствуют данным рубрикам</a:t>
          </a:r>
          <a:endParaRPr lang="ru-RU" sz="1800" dirty="0"/>
        </a:p>
      </dgm:t>
    </dgm:pt>
    <dgm:pt modelId="{D4481C41-46D6-40ED-92BA-0137BB8882EE}" type="parTrans" cxnId="{62980078-CF24-4D29-9638-CB5663B53003}">
      <dgm:prSet/>
      <dgm:spPr/>
      <dgm:t>
        <a:bodyPr/>
        <a:lstStyle/>
        <a:p>
          <a:endParaRPr lang="ru-RU"/>
        </a:p>
      </dgm:t>
    </dgm:pt>
    <dgm:pt modelId="{DD2791AA-CA9E-46F5-BB82-67E3BFDAAF13}" type="sibTrans" cxnId="{62980078-CF24-4D29-9638-CB5663B53003}">
      <dgm:prSet/>
      <dgm:spPr/>
      <dgm:t>
        <a:bodyPr/>
        <a:lstStyle/>
        <a:p>
          <a:endParaRPr lang="ru-RU" dirty="0"/>
        </a:p>
      </dgm:t>
    </dgm:pt>
    <dgm:pt modelId="{BD8E2181-6565-42EB-ACC1-3542DAAA9968}">
      <dgm:prSet phldrT="[Текст]" custT="1"/>
      <dgm:spPr/>
      <dgm:t>
        <a:bodyPr/>
        <a:lstStyle/>
        <a:p>
          <a:r>
            <a:rPr lang="ru-RU" sz="1800" dirty="0" smtClean="0"/>
            <a:t>На пути будут встречаться преграды</a:t>
          </a:r>
          <a:endParaRPr lang="ru-RU" sz="1800" dirty="0"/>
        </a:p>
      </dgm:t>
    </dgm:pt>
    <dgm:pt modelId="{16A41999-C9B2-416D-BF26-4DA8E117B753}" type="parTrans" cxnId="{D234D2A7-8A4B-41C6-8D5D-B0DFBBE1B685}">
      <dgm:prSet/>
      <dgm:spPr/>
      <dgm:t>
        <a:bodyPr/>
        <a:lstStyle/>
        <a:p>
          <a:endParaRPr lang="ru-RU"/>
        </a:p>
      </dgm:t>
    </dgm:pt>
    <dgm:pt modelId="{F1E2F803-6D11-47A3-9F01-CB4AD2217932}" type="sibTrans" cxnId="{D234D2A7-8A4B-41C6-8D5D-B0DFBBE1B685}">
      <dgm:prSet/>
      <dgm:spPr/>
      <dgm:t>
        <a:bodyPr/>
        <a:lstStyle/>
        <a:p>
          <a:endParaRPr lang="ru-RU" dirty="0"/>
        </a:p>
      </dgm:t>
    </dgm:pt>
    <dgm:pt modelId="{DBB778A6-ECB9-45E9-BEA4-B7FE43AE2477}">
      <dgm:prSet phldrT="[Текст]" custT="1"/>
      <dgm:spPr/>
      <dgm:t>
        <a:bodyPr/>
        <a:lstStyle/>
        <a:p>
          <a:r>
            <a:rPr lang="ru-RU" sz="1800" dirty="0" smtClean="0"/>
            <a:t>В правом углу  появляется звездочка, соответствующая цветам предложенных рубрик</a:t>
          </a:r>
          <a:endParaRPr lang="ru-RU" sz="1800" dirty="0"/>
        </a:p>
      </dgm:t>
    </dgm:pt>
    <dgm:pt modelId="{C7293A01-6BB2-45F5-9CE6-E6CCFBC95887}" type="parTrans" cxnId="{AB2FE469-5C0F-4F8A-A0DF-36BDDA65241C}">
      <dgm:prSet/>
      <dgm:spPr/>
      <dgm:t>
        <a:bodyPr/>
        <a:lstStyle/>
        <a:p>
          <a:endParaRPr lang="ru-RU"/>
        </a:p>
      </dgm:t>
    </dgm:pt>
    <dgm:pt modelId="{F86DE0EF-1CE1-4FBA-86D9-04DD49AAA057}" type="sibTrans" cxnId="{AB2FE469-5C0F-4F8A-A0DF-36BDDA65241C}">
      <dgm:prSet/>
      <dgm:spPr/>
      <dgm:t>
        <a:bodyPr/>
        <a:lstStyle/>
        <a:p>
          <a:endParaRPr lang="ru-RU"/>
        </a:p>
      </dgm:t>
    </dgm:pt>
    <dgm:pt modelId="{8148DA68-1F15-4DA0-885F-3D8125DD23F3}">
      <dgm:prSet phldrT="[Текст]" custT="1"/>
      <dgm:spPr/>
      <dgm:t>
        <a:bodyPr/>
        <a:lstStyle/>
        <a:p>
          <a:r>
            <a:rPr lang="ru-RU" sz="1800" dirty="0" smtClean="0"/>
            <a:t>Для выбора вопроса игроки выбрасывают кубик, выпадающая цифра обозначает, на сколько шагов нужно передвигаться </a:t>
          </a:r>
          <a:endParaRPr lang="ru-RU" sz="1800" dirty="0"/>
        </a:p>
      </dgm:t>
    </dgm:pt>
    <dgm:pt modelId="{89B7E719-E420-4E3B-A965-F03874A8A8E8}" type="sibTrans" cxnId="{7CF735D7-4C11-4D76-A5D8-123EED4FBD0A}">
      <dgm:prSet/>
      <dgm:spPr/>
      <dgm:t>
        <a:bodyPr/>
        <a:lstStyle/>
        <a:p>
          <a:endParaRPr lang="ru-RU" dirty="0"/>
        </a:p>
      </dgm:t>
    </dgm:pt>
    <dgm:pt modelId="{679C57E8-83C3-4EEF-9CFC-3F6FC9974147}" type="parTrans" cxnId="{7CF735D7-4C11-4D76-A5D8-123EED4FBD0A}">
      <dgm:prSet/>
      <dgm:spPr/>
      <dgm:t>
        <a:bodyPr/>
        <a:lstStyle/>
        <a:p>
          <a:endParaRPr lang="ru-RU"/>
        </a:p>
      </dgm:t>
    </dgm:pt>
    <dgm:pt modelId="{EB588FA9-D447-435C-8E22-59261E1EFA05}" type="pres">
      <dgm:prSet presAssocID="{DA6C7B23-CC1B-4CD0-B03E-4CFF21FE277E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10EC8F-80B2-419D-BE50-AEEFA9D685C9}" type="pres">
      <dgm:prSet presAssocID="{69CEC1F0-0AC2-4C48-8319-686A0739EA66}" presName="node" presStyleLbl="node1" presStyleIdx="0" presStyleCnt="5" custScaleX="813184" custLinFactNeighborX="-52613" custLinFactNeighborY="-5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28F75-A555-4895-B963-81EF32D0112F}" type="pres">
      <dgm:prSet presAssocID="{8659F63D-C15D-45CE-A6BF-B9470AE2C718}" presName="sibTrans" presStyleLbl="sibTrans2D1" presStyleIdx="0" presStyleCnt="4"/>
      <dgm:spPr/>
      <dgm:t>
        <a:bodyPr/>
        <a:lstStyle/>
        <a:p>
          <a:endParaRPr lang="ru-RU"/>
        </a:p>
      </dgm:t>
    </dgm:pt>
    <dgm:pt modelId="{561B20CF-71F2-4DF1-8DD1-78CA92F31B3D}" type="pres">
      <dgm:prSet presAssocID="{8659F63D-C15D-45CE-A6BF-B9470AE2C718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07376C11-FA08-4402-9BCB-EC937F8EF4A9}" type="pres">
      <dgm:prSet presAssocID="{D5095FC9-1C3A-4717-9F47-E9DE9F2477D0}" presName="node" presStyleLbl="node1" presStyleIdx="1" presStyleCnt="5" custScaleX="813184" custLinFactNeighborX="-52613" custLinFactNeighborY="-5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78C92-EC97-4DAA-8814-55645AF718B6}" type="pres">
      <dgm:prSet presAssocID="{DD2791AA-CA9E-46F5-BB82-67E3BFDAAF13}" presName="sibTrans" presStyleLbl="sibTrans2D1" presStyleIdx="1" presStyleCnt="4"/>
      <dgm:spPr/>
      <dgm:t>
        <a:bodyPr/>
        <a:lstStyle/>
        <a:p>
          <a:endParaRPr lang="ru-RU"/>
        </a:p>
      </dgm:t>
    </dgm:pt>
    <dgm:pt modelId="{BA0DDCB4-9937-4321-BB9D-BBD03F8C20A8}" type="pres">
      <dgm:prSet presAssocID="{DD2791AA-CA9E-46F5-BB82-67E3BFDAAF13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BC27EF00-17F6-4621-9C5D-6F2C9D636647}" type="pres">
      <dgm:prSet presAssocID="{8148DA68-1F15-4DA0-885F-3D8125DD23F3}" presName="node" presStyleLbl="node1" presStyleIdx="2" presStyleCnt="5" custScaleX="813184" custLinFactNeighborY="-16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40EC7-F743-4BA3-AD01-D19D8AD021D0}" type="pres">
      <dgm:prSet presAssocID="{89B7E719-E420-4E3B-A965-F03874A8A8E8}" presName="sibTrans" presStyleLbl="sibTrans2D1" presStyleIdx="2" presStyleCnt="4"/>
      <dgm:spPr/>
      <dgm:t>
        <a:bodyPr/>
        <a:lstStyle/>
        <a:p>
          <a:endParaRPr lang="ru-RU"/>
        </a:p>
      </dgm:t>
    </dgm:pt>
    <dgm:pt modelId="{1577712B-EE87-4C65-B5AB-1206237E4B6D}" type="pres">
      <dgm:prSet presAssocID="{89B7E719-E420-4E3B-A965-F03874A8A8E8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3345C5E4-D746-4F18-BA51-26E0403E2840}" type="pres">
      <dgm:prSet presAssocID="{BD8E2181-6565-42EB-ACC1-3542DAAA9968}" presName="node" presStyleLbl="node1" presStyleIdx="3" presStyleCnt="5" custScaleX="813184" custLinFactNeighborX="-50446" custLinFactNeighborY="-55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1BDE2B-4F59-4198-B422-326EEA1B8D9C}" type="pres">
      <dgm:prSet presAssocID="{F1E2F803-6D11-47A3-9F01-CB4AD2217932}" presName="sibTrans" presStyleLbl="sibTrans2D1" presStyleIdx="3" presStyleCnt="4"/>
      <dgm:spPr/>
      <dgm:t>
        <a:bodyPr/>
        <a:lstStyle/>
        <a:p>
          <a:endParaRPr lang="ru-RU"/>
        </a:p>
      </dgm:t>
    </dgm:pt>
    <dgm:pt modelId="{A598E839-AEF1-4E9B-9044-5F4FAF43827A}" type="pres">
      <dgm:prSet presAssocID="{F1E2F803-6D11-47A3-9F01-CB4AD2217932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BC04C205-B907-44C9-9370-6571D55F9C50}" type="pres">
      <dgm:prSet presAssocID="{DBB778A6-ECB9-45E9-BEA4-B7FE43AE2477}" presName="node" presStyleLbl="node1" presStyleIdx="4" presStyleCnt="5" custScaleX="813184" custLinFactNeighborX="-50446" custLinFactNeighborY="-55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F735D7-4C11-4D76-A5D8-123EED4FBD0A}" srcId="{DA6C7B23-CC1B-4CD0-B03E-4CFF21FE277E}" destId="{8148DA68-1F15-4DA0-885F-3D8125DD23F3}" srcOrd="2" destOrd="0" parTransId="{679C57E8-83C3-4EEF-9CFC-3F6FC9974147}" sibTransId="{89B7E719-E420-4E3B-A965-F03874A8A8E8}"/>
    <dgm:cxn modelId="{5B4BFD4D-0D46-41C7-8BE9-DDCBEF326A59}" type="presOf" srcId="{DD2791AA-CA9E-46F5-BB82-67E3BFDAAF13}" destId="{C4F78C92-EC97-4DAA-8814-55645AF718B6}" srcOrd="0" destOrd="0" presId="urn:microsoft.com/office/officeart/2005/8/layout/process2"/>
    <dgm:cxn modelId="{FF061E17-79D5-4C7D-A52B-77569AAE7F09}" type="presOf" srcId="{DD2791AA-CA9E-46F5-BB82-67E3BFDAAF13}" destId="{BA0DDCB4-9937-4321-BB9D-BBD03F8C20A8}" srcOrd="1" destOrd="0" presId="urn:microsoft.com/office/officeart/2005/8/layout/process2"/>
    <dgm:cxn modelId="{1BE9AF68-74B6-4B90-A62D-5B5898C4F425}" type="presOf" srcId="{DA6C7B23-CC1B-4CD0-B03E-4CFF21FE277E}" destId="{EB588FA9-D447-435C-8E22-59261E1EFA05}" srcOrd="0" destOrd="0" presId="urn:microsoft.com/office/officeart/2005/8/layout/process2"/>
    <dgm:cxn modelId="{D234D2A7-8A4B-41C6-8D5D-B0DFBBE1B685}" srcId="{DA6C7B23-CC1B-4CD0-B03E-4CFF21FE277E}" destId="{BD8E2181-6565-42EB-ACC1-3542DAAA9968}" srcOrd="3" destOrd="0" parTransId="{16A41999-C9B2-416D-BF26-4DA8E117B753}" sibTransId="{F1E2F803-6D11-47A3-9F01-CB4AD2217932}"/>
    <dgm:cxn modelId="{2E4150D4-2922-4634-90BF-C11D546EF0D9}" type="presOf" srcId="{8659F63D-C15D-45CE-A6BF-B9470AE2C718}" destId="{561B20CF-71F2-4DF1-8DD1-78CA92F31B3D}" srcOrd="1" destOrd="0" presId="urn:microsoft.com/office/officeart/2005/8/layout/process2"/>
    <dgm:cxn modelId="{D2C3617B-DA4C-4CEB-B24A-ECB10F96985F}" type="presOf" srcId="{89B7E719-E420-4E3B-A965-F03874A8A8E8}" destId="{83240EC7-F743-4BA3-AD01-D19D8AD021D0}" srcOrd="0" destOrd="0" presId="urn:microsoft.com/office/officeart/2005/8/layout/process2"/>
    <dgm:cxn modelId="{0C154BD3-E371-441B-BB89-23E4CE5357A2}" type="presOf" srcId="{D5095FC9-1C3A-4717-9F47-E9DE9F2477D0}" destId="{07376C11-FA08-4402-9BCB-EC937F8EF4A9}" srcOrd="0" destOrd="0" presId="urn:microsoft.com/office/officeart/2005/8/layout/process2"/>
    <dgm:cxn modelId="{AF3DB159-1A1A-4FA2-9E38-571E0811AA31}" type="presOf" srcId="{F1E2F803-6D11-47A3-9F01-CB4AD2217932}" destId="{011BDE2B-4F59-4198-B422-326EEA1B8D9C}" srcOrd="0" destOrd="0" presId="urn:microsoft.com/office/officeart/2005/8/layout/process2"/>
    <dgm:cxn modelId="{FDE65B68-B298-4113-8AAC-7A6EFDF0697C}" type="presOf" srcId="{DBB778A6-ECB9-45E9-BEA4-B7FE43AE2477}" destId="{BC04C205-B907-44C9-9370-6571D55F9C50}" srcOrd="0" destOrd="0" presId="urn:microsoft.com/office/officeart/2005/8/layout/process2"/>
    <dgm:cxn modelId="{3C6F79C7-9418-468E-810C-2BE7C1A428AA}" type="presOf" srcId="{89B7E719-E420-4E3B-A965-F03874A8A8E8}" destId="{1577712B-EE87-4C65-B5AB-1206237E4B6D}" srcOrd="1" destOrd="0" presId="urn:microsoft.com/office/officeart/2005/8/layout/process2"/>
    <dgm:cxn modelId="{F09D2D27-402F-4A79-9085-DF92882CB1C1}" type="presOf" srcId="{BD8E2181-6565-42EB-ACC1-3542DAAA9968}" destId="{3345C5E4-D746-4F18-BA51-26E0403E2840}" srcOrd="0" destOrd="0" presId="urn:microsoft.com/office/officeart/2005/8/layout/process2"/>
    <dgm:cxn modelId="{E9F46C06-BD45-4A0E-8ECA-0D02C65E6A82}" type="presOf" srcId="{8659F63D-C15D-45CE-A6BF-B9470AE2C718}" destId="{70E28F75-A555-4895-B963-81EF32D0112F}" srcOrd="0" destOrd="0" presId="urn:microsoft.com/office/officeart/2005/8/layout/process2"/>
    <dgm:cxn modelId="{AB2FE469-5C0F-4F8A-A0DF-36BDDA65241C}" srcId="{DA6C7B23-CC1B-4CD0-B03E-4CFF21FE277E}" destId="{DBB778A6-ECB9-45E9-BEA4-B7FE43AE2477}" srcOrd="4" destOrd="0" parTransId="{C7293A01-6BB2-45F5-9CE6-E6CCFBC95887}" sibTransId="{F86DE0EF-1CE1-4FBA-86D9-04DD49AAA057}"/>
    <dgm:cxn modelId="{29C342CC-1E6A-491B-8B9D-1B56FC298F2D}" type="presOf" srcId="{69CEC1F0-0AC2-4C48-8319-686A0739EA66}" destId="{2210EC8F-80B2-419D-BE50-AEEFA9D685C9}" srcOrd="0" destOrd="0" presId="urn:microsoft.com/office/officeart/2005/8/layout/process2"/>
    <dgm:cxn modelId="{2951D6AA-7D19-4571-9F76-9FA3A44D3A2E}" type="presOf" srcId="{F1E2F803-6D11-47A3-9F01-CB4AD2217932}" destId="{A598E839-AEF1-4E9B-9044-5F4FAF43827A}" srcOrd="1" destOrd="0" presId="urn:microsoft.com/office/officeart/2005/8/layout/process2"/>
    <dgm:cxn modelId="{62980078-CF24-4D29-9638-CB5663B53003}" srcId="{DA6C7B23-CC1B-4CD0-B03E-4CFF21FE277E}" destId="{D5095FC9-1C3A-4717-9F47-E9DE9F2477D0}" srcOrd="1" destOrd="0" parTransId="{D4481C41-46D6-40ED-92BA-0137BB8882EE}" sibTransId="{DD2791AA-CA9E-46F5-BB82-67E3BFDAAF13}"/>
    <dgm:cxn modelId="{EBBE61D3-A7EF-47B2-9441-52AB8A1314B7}" srcId="{DA6C7B23-CC1B-4CD0-B03E-4CFF21FE277E}" destId="{69CEC1F0-0AC2-4C48-8319-686A0739EA66}" srcOrd="0" destOrd="0" parTransId="{0B9DC770-C4F9-4B9A-A72E-89F39FE00393}" sibTransId="{8659F63D-C15D-45CE-A6BF-B9470AE2C718}"/>
    <dgm:cxn modelId="{90C7AF6E-E1CB-49A4-886D-54BF249D3C8A}" type="presOf" srcId="{8148DA68-1F15-4DA0-885F-3D8125DD23F3}" destId="{BC27EF00-17F6-4621-9C5D-6F2C9D636647}" srcOrd="0" destOrd="0" presId="urn:microsoft.com/office/officeart/2005/8/layout/process2"/>
    <dgm:cxn modelId="{3481B01A-D9F3-483B-9181-69DE6FD27D32}" type="presParOf" srcId="{EB588FA9-D447-435C-8E22-59261E1EFA05}" destId="{2210EC8F-80B2-419D-BE50-AEEFA9D685C9}" srcOrd="0" destOrd="0" presId="urn:microsoft.com/office/officeart/2005/8/layout/process2"/>
    <dgm:cxn modelId="{3B43AE1C-990C-4FE7-A417-5A51E31F2478}" type="presParOf" srcId="{EB588FA9-D447-435C-8E22-59261E1EFA05}" destId="{70E28F75-A555-4895-B963-81EF32D0112F}" srcOrd="1" destOrd="0" presId="urn:microsoft.com/office/officeart/2005/8/layout/process2"/>
    <dgm:cxn modelId="{81B20B43-A8C8-49D9-9131-572D6D59B73F}" type="presParOf" srcId="{70E28F75-A555-4895-B963-81EF32D0112F}" destId="{561B20CF-71F2-4DF1-8DD1-78CA92F31B3D}" srcOrd="0" destOrd="0" presId="urn:microsoft.com/office/officeart/2005/8/layout/process2"/>
    <dgm:cxn modelId="{502FF572-6C52-40D2-BFF9-3CE6C7833EF5}" type="presParOf" srcId="{EB588FA9-D447-435C-8E22-59261E1EFA05}" destId="{07376C11-FA08-4402-9BCB-EC937F8EF4A9}" srcOrd="2" destOrd="0" presId="urn:microsoft.com/office/officeart/2005/8/layout/process2"/>
    <dgm:cxn modelId="{76BBAC41-F550-4535-8026-BC1DD89B4986}" type="presParOf" srcId="{EB588FA9-D447-435C-8E22-59261E1EFA05}" destId="{C4F78C92-EC97-4DAA-8814-55645AF718B6}" srcOrd="3" destOrd="0" presId="urn:microsoft.com/office/officeart/2005/8/layout/process2"/>
    <dgm:cxn modelId="{9C23DF64-F774-42E4-A7A7-96E0CAAFE0C8}" type="presParOf" srcId="{C4F78C92-EC97-4DAA-8814-55645AF718B6}" destId="{BA0DDCB4-9937-4321-BB9D-BBD03F8C20A8}" srcOrd="0" destOrd="0" presId="urn:microsoft.com/office/officeart/2005/8/layout/process2"/>
    <dgm:cxn modelId="{9A2AE45D-22DD-4EDE-A9E0-738B5155C520}" type="presParOf" srcId="{EB588FA9-D447-435C-8E22-59261E1EFA05}" destId="{BC27EF00-17F6-4621-9C5D-6F2C9D636647}" srcOrd="4" destOrd="0" presId="urn:microsoft.com/office/officeart/2005/8/layout/process2"/>
    <dgm:cxn modelId="{651B47CE-7C2A-4154-AD3B-49D72AF4110C}" type="presParOf" srcId="{EB588FA9-D447-435C-8E22-59261E1EFA05}" destId="{83240EC7-F743-4BA3-AD01-D19D8AD021D0}" srcOrd="5" destOrd="0" presId="urn:microsoft.com/office/officeart/2005/8/layout/process2"/>
    <dgm:cxn modelId="{54D20E2A-083F-4D7A-8BC2-52D435A5903D}" type="presParOf" srcId="{83240EC7-F743-4BA3-AD01-D19D8AD021D0}" destId="{1577712B-EE87-4C65-B5AB-1206237E4B6D}" srcOrd="0" destOrd="0" presId="urn:microsoft.com/office/officeart/2005/8/layout/process2"/>
    <dgm:cxn modelId="{D8FBBA78-A546-480D-B508-6CCFE110A3EE}" type="presParOf" srcId="{EB588FA9-D447-435C-8E22-59261E1EFA05}" destId="{3345C5E4-D746-4F18-BA51-26E0403E2840}" srcOrd="6" destOrd="0" presId="urn:microsoft.com/office/officeart/2005/8/layout/process2"/>
    <dgm:cxn modelId="{925DCC70-44F5-4B1C-ADBC-DE723F58C7C4}" type="presParOf" srcId="{EB588FA9-D447-435C-8E22-59261E1EFA05}" destId="{011BDE2B-4F59-4198-B422-326EEA1B8D9C}" srcOrd="7" destOrd="0" presId="urn:microsoft.com/office/officeart/2005/8/layout/process2"/>
    <dgm:cxn modelId="{75635EB0-FCFB-4822-A07B-5300A65194C4}" type="presParOf" srcId="{011BDE2B-4F59-4198-B422-326EEA1B8D9C}" destId="{A598E839-AEF1-4E9B-9044-5F4FAF43827A}" srcOrd="0" destOrd="0" presId="urn:microsoft.com/office/officeart/2005/8/layout/process2"/>
    <dgm:cxn modelId="{694E44C6-8085-40EE-89EF-EE1A58F11B43}" type="presParOf" srcId="{EB588FA9-D447-435C-8E22-59261E1EFA05}" destId="{BC04C205-B907-44C9-9370-6571D55F9C50}" srcOrd="8" destOrd="0" presId="urn:microsoft.com/office/officeart/2005/8/layout/process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6C7B23-CC1B-4CD0-B03E-4CFF21FE277E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</dgm:pt>
    <dgm:pt modelId="{425A5406-8AB4-4CA2-A604-312E873995DF}">
      <dgm:prSet phldrT="[Текст]" custT="1"/>
      <dgm:spPr/>
      <dgm:t>
        <a:bodyPr/>
        <a:lstStyle/>
        <a:p>
          <a:r>
            <a:rPr lang="ru-RU" sz="1800" dirty="0" smtClean="0"/>
            <a:t>Если Вы хотите начать свой маршрут, то </a:t>
          </a:r>
          <a:r>
            <a:rPr lang="ru-RU" sz="1800" smtClean="0"/>
            <a:t>нажмите «Перейти на игровое поле», </a:t>
          </a:r>
          <a:r>
            <a:rPr lang="ru-RU" sz="1800" dirty="0" smtClean="0"/>
            <a:t>а если нет – «Закончить игру»</a:t>
          </a:r>
          <a:endParaRPr lang="ru-RU" sz="1800" dirty="0"/>
        </a:p>
      </dgm:t>
    </dgm:pt>
    <dgm:pt modelId="{E80438A7-308D-4C9B-B281-E490C379C626}" type="parTrans" cxnId="{DF91E8E7-C58E-4670-9C9B-5EE665BCCF0B}">
      <dgm:prSet/>
      <dgm:spPr/>
      <dgm:t>
        <a:bodyPr/>
        <a:lstStyle/>
        <a:p>
          <a:endParaRPr lang="ru-RU"/>
        </a:p>
      </dgm:t>
    </dgm:pt>
    <dgm:pt modelId="{A905C8C2-52B2-4D9E-B97D-8D646015B44E}" type="sibTrans" cxnId="{DF91E8E7-C58E-4670-9C9B-5EE665BCCF0B}">
      <dgm:prSet/>
      <dgm:spPr/>
      <dgm:t>
        <a:bodyPr/>
        <a:lstStyle/>
        <a:p>
          <a:endParaRPr lang="ru-RU"/>
        </a:p>
      </dgm:t>
    </dgm:pt>
    <dgm:pt modelId="{C5C7809C-DACD-4B26-A623-215BB4DB3C3A}">
      <dgm:prSet phldrT="[Текст]" custT="1"/>
      <dgm:spPr/>
      <dgm:t>
        <a:bodyPr/>
        <a:lstStyle/>
        <a:p>
          <a:r>
            <a:rPr lang="ru-RU" sz="1800" dirty="0" smtClean="0"/>
            <a:t>Правильный ответ появится, если кликнуть на поле с вопросом</a:t>
          </a:r>
          <a:endParaRPr lang="ru-RU" sz="1800" dirty="0"/>
        </a:p>
      </dgm:t>
    </dgm:pt>
    <dgm:pt modelId="{7B633BF5-1BCB-4E68-8126-947C426FBE68}" type="parTrans" cxnId="{84F215B2-9A62-44EE-BF0F-20A17C1AA2B0}">
      <dgm:prSet/>
      <dgm:spPr/>
      <dgm:t>
        <a:bodyPr/>
        <a:lstStyle/>
        <a:p>
          <a:endParaRPr lang="ru-RU"/>
        </a:p>
      </dgm:t>
    </dgm:pt>
    <dgm:pt modelId="{D7C316D2-15BA-4BB3-AC65-52910C61F260}" type="sibTrans" cxnId="{84F215B2-9A62-44EE-BF0F-20A17C1AA2B0}">
      <dgm:prSet/>
      <dgm:spPr/>
      <dgm:t>
        <a:bodyPr/>
        <a:lstStyle/>
        <a:p>
          <a:endParaRPr lang="ru-RU" dirty="0"/>
        </a:p>
      </dgm:t>
    </dgm:pt>
    <dgm:pt modelId="{D2EFD387-F963-4128-8B7F-D94EBD37BA20}">
      <dgm:prSet phldrT="[Текст]" custT="1"/>
      <dgm:spPr/>
      <dgm:t>
        <a:bodyPr/>
        <a:lstStyle/>
        <a:p>
          <a:r>
            <a:rPr lang="ru-RU" sz="1800" dirty="0" smtClean="0"/>
            <a:t>При нажатии на эту звёздочку открывается вопрос. </a:t>
          </a:r>
        </a:p>
        <a:p>
          <a:r>
            <a:rPr lang="ru-RU" sz="1800" dirty="0" smtClean="0"/>
            <a:t>Чтобы открыть вопрос, кликните по звёздочке</a:t>
          </a:r>
          <a:endParaRPr lang="ru-RU" sz="1800" dirty="0"/>
        </a:p>
      </dgm:t>
    </dgm:pt>
    <dgm:pt modelId="{52195477-2EE0-48C5-A02C-69EA54C3117F}" type="parTrans" cxnId="{19A1A780-FCCF-42B9-A4B6-43632CA526E2}">
      <dgm:prSet/>
      <dgm:spPr/>
      <dgm:t>
        <a:bodyPr/>
        <a:lstStyle/>
        <a:p>
          <a:endParaRPr lang="ru-RU"/>
        </a:p>
      </dgm:t>
    </dgm:pt>
    <dgm:pt modelId="{938E0B93-9E43-4E23-A78B-FEAF77E9EAB0}" type="sibTrans" cxnId="{19A1A780-FCCF-42B9-A4B6-43632CA526E2}">
      <dgm:prSet/>
      <dgm:spPr/>
      <dgm:t>
        <a:bodyPr/>
        <a:lstStyle/>
        <a:p>
          <a:endParaRPr lang="ru-RU" dirty="0"/>
        </a:p>
      </dgm:t>
    </dgm:pt>
    <dgm:pt modelId="{3A9A0DE2-BE47-4D0D-89DC-71807126C373}">
      <dgm:prSet phldrT="[Текст]" custT="1"/>
      <dgm:spPr/>
      <dgm:t>
        <a:bodyPr/>
        <a:lstStyle/>
        <a:p>
          <a:r>
            <a:rPr lang="ru-RU" sz="1800" dirty="0" smtClean="0"/>
            <a:t>На обдумывание ответа даётся 1 минута</a:t>
          </a:r>
        </a:p>
      </dgm:t>
    </dgm:pt>
    <dgm:pt modelId="{CA1A1A7F-660F-4804-94F6-481418B8A37E}" type="parTrans" cxnId="{000258C2-94C2-48B8-AA59-B6F8F4BA9FE9}">
      <dgm:prSet/>
      <dgm:spPr/>
      <dgm:t>
        <a:bodyPr/>
        <a:lstStyle/>
        <a:p>
          <a:endParaRPr lang="ru-RU"/>
        </a:p>
      </dgm:t>
    </dgm:pt>
    <dgm:pt modelId="{642C883E-8D83-4A32-9A5F-D376EB859AE9}" type="sibTrans" cxnId="{000258C2-94C2-48B8-AA59-B6F8F4BA9FE9}">
      <dgm:prSet/>
      <dgm:spPr/>
      <dgm:t>
        <a:bodyPr/>
        <a:lstStyle/>
        <a:p>
          <a:endParaRPr lang="ru-RU" dirty="0"/>
        </a:p>
      </dgm:t>
    </dgm:pt>
    <dgm:pt modelId="{CA0488EA-FE9D-4966-A6C8-690B83B9810D}">
      <dgm:prSet phldrT="[Текст]" custT="1"/>
      <dgm:spPr/>
      <dgm:t>
        <a:bodyPr/>
        <a:lstStyle/>
        <a:p>
          <a:r>
            <a:rPr lang="ru-RU" sz="1800" dirty="0" smtClean="0"/>
            <a:t>Если ответ правильный, то необходимо нажать внизу на красный знак, если неверный – на синий</a:t>
          </a:r>
        </a:p>
      </dgm:t>
    </dgm:pt>
    <dgm:pt modelId="{997D5598-D80D-4B9E-99C5-70BA01486910}" type="parTrans" cxnId="{C7166B8B-C60C-47C4-9777-7F9818B91545}">
      <dgm:prSet/>
      <dgm:spPr/>
      <dgm:t>
        <a:bodyPr/>
        <a:lstStyle/>
        <a:p>
          <a:endParaRPr lang="ru-RU"/>
        </a:p>
      </dgm:t>
    </dgm:pt>
    <dgm:pt modelId="{E0D8739C-B274-4D6E-B20A-5C7D8350A2EC}" type="sibTrans" cxnId="{C7166B8B-C60C-47C4-9777-7F9818B91545}">
      <dgm:prSet/>
      <dgm:spPr/>
      <dgm:t>
        <a:bodyPr/>
        <a:lstStyle/>
        <a:p>
          <a:endParaRPr lang="ru-RU" dirty="0"/>
        </a:p>
      </dgm:t>
    </dgm:pt>
    <dgm:pt modelId="{EB588FA9-D447-435C-8E22-59261E1EFA05}" type="pres">
      <dgm:prSet presAssocID="{DA6C7B23-CC1B-4CD0-B03E-4CFF21FE277E}" presName="linearFlow" presStyleCnt="0">
        <dgm:presLayoutVars>
          <dgm:resizeHandles val="exact"/>
        </dgm:presLayoutVars>
      </dgm:prSet>
      <dgm:spPr/>
    </dgm:pt>
    <dgm:pt modelId="{ECD3AFFC-F78E-4D17-BDFE-F2787C0982BA}" type="pres">
      <dgm:prSet presAssocID="{D2EFD387-F963-4128-8B7F-D94EBD37BA20}" presName="node" presStyleLbl="node1" presStyleIdx="0" presStyleCnt="5" custScaleX="813184" custLinFactNeighborX="-50446" custLinFactNeighborY="-55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40D32-5984-455D-BB4A-15B2F19EFA57}" type="pres">
      <dgm:prSet presAssocID="{938E0B93-9E43-4E23-A78B-FEAF77E9EAB0}" presName="sibTrans" presStyleLbl="sibTrans2D1" presStyleIdx="0" presStyleCnt="4"/>
      <dgm:spPr/>
      <dgm:t>
        <a:bodyPr/>
        <a:lstStyle/>
        <a:p>
          <a:endParaRPr lang="ru-RU"/>
        </a:p>
      </dgm:t>
    </dgm:pt>
    <dgm:pt modelId="{81AF132E-AFD5-4A6D-8349-F1013064C718}" type="pres">
      <dgm:prSet presAssocID="{938E0B93-9E43-4E23-A78B-FEAF77E9EAB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DE33A6BA-612E-44BB-83EB-90C62277EA22}" type="pres">
      <dgm:prSet presAssocID="{3A9A0DE2-BE47-4D0D-89DC-71807126C373}" presName="node" presStyleLbl="node1" presStyleIdx="1" presStyleCnt="5" custScaleX="813184" custLinFactNeighborX="-50446" custLinFactNeighborY="-55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41034-3C40-4411-948D-8BB828B685C6}" type="pres">
      <dgm:prSet presAssocID="{642C883E-8D83-4A32-9A5F-D376EB859AE9}" presName="sibTrans" presStyleLbl="sibTrans2D1" presStyleIdx="1" presStyleCnt="4"/>
      <dgm:spPr/>
      <dgm:t>
        <a:bodyPr/>
        <a:lstStyle/>
        <a:p>
          <a:endParaRPr lang="ru-RU"/>
        </a:p>
      </dgm:t>
    </dgm:pt>
    <dgm:pt modelId="{AFF7278E-C3B6-469A-A7D6-2FCEB60F8524}" type="pres">
      <dgm:prSet presAssocID="{642C883E-8D83-4A32-9A5F-D376EB859AE9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422CA85E-4B49-4122-870F-5868CCFE3511}" type="pres">
      <dgm:prSet presAssocID="{CA0488EA-FE9D-4966-A6C8-690B83B9810D}" presName="node" presStyleLbl="node1" presStyleIdx="2" presStyleCnt="5" custScaleX="813184" custLinFactNeighborY="-620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0588A-C526-456A-AFE4-585152A49F53}" type="pres">
      <dgm:prSet presAssocID="{E0D8739C-B274-4D6E-B20A-5C7D8350A2EC}" presName="sibTrans" presStyleLbl="sibTrans2D1" presStyleIdx="2" presStyleCnt="4"/>
      <dgm:spPr/>
      <dgm:t>
        <a:bodyPr/>
        <a:lstStyle/>
        <a:p>
          <a:endParaRPr lang="ru-RU"/>
        </a:p>
      </dgm:t>
    </dgm:pt>
    <dgm:pt modelId="{36F3F683-7B49-47A7-9FD9-0F2186936913}" type="pres">
      <dgm:prSet presAssocID="{E0D8739C-B274-4D6E-B20A-5C7D8350A2E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AA1E334-B77E-4E34-88BC-232337AF3967}" type="pres">
      <dgm:prSet presAssocID="{C5C7809C-DACD-4B26-A623-215BB4DB3C3A}" presName="node" presStyleLbl="node1" presStyleIdx="3" presStyleCnt="5" custScaleX="813184" custLinFactNeighborY="-33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FE0FC-05DF-49B0-882D-6C0DB51A3B8A}" type="pres">
      <dgm:prSet presAssocID="{D7C316D2-15BA-4BB3-AC65-52910C61F260}" presName="sibTrans" presStyleLbl="sibTrans2D1" presStyleIdx="3" presStyleCnt="4"/>
      <dgm:spPr/>
      <dgm:t>
        <a:bodyPr/>
        <a:lstStyle/>
        <a:p>
          <a:endParaRPr lang="ru-RU"/>
        </a:p>
      </dgm:t>
    </dgm:pt>
    <dgm:pt modelId="{84CF0BAE-C36F-41AB-B5FF-D0F970FAAD0B}" type="pres">
      <dgm:prSet presAssocID="{D7C316D2-15BA-4BB3-AC65-52910C61F260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292F6D7E-EA8E-485C-9B6A-EC7BB0249AFE}" type="pres">
      <dgm:prSet presAssocID="{425A5406-8AB4-4CA2-A604-312E873995DF}" presName="node" presStyleLbl="node1" presStyleIdx="4" presStyleCnt="5" custScaleX="813184" custLinFactNeighborX="-52613" custLinFactNeighborY="-5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EDB757-8B8A-402B-9ED3-C6E7B50A9B7D}" type="presOf" srcId="{D2EFD387-F963-4128-8B7F-D94EBD37BA20}" destId="{ECD3AFFC-F78E-4D17-BDFE-F2787C0982BA}" srcOrd="0" destOrd="0" presId="urn:microsoft.com/office/officeart/2005/8/layout/process2"/>
    <dgm:cxn modelId="{967389E5-C0EE-439F-A874-98BC7B86F74B}" type="presOf" srcId="{CA0488EA-FE9D-4966-A6C8-690B83B9810D}" destId="{422CA85E-4B49-4122-870F-5868CCFE3511}" srcOrd="0" destOrd="0" presId="urn:microsoft.com/office/officeart/2005/8/layout/process2"/>
    <dgm:cxn modelId="{000258C2-94C2-48B8-AA59-B6F8F4BA9FE9}" srcId="{DA6C7B23-CC1B-4CD0-B03E-4CFF21FE277E}" destId="{3A9A0DE2-BE47-4D0D-89DC-71807126C373}" srcOrd="1" destOrd="0" parTransId="{CA1A1A7F-660F-4804-94F6-481418B8A37E}" sibTransId="{642C883E-8D83-4A32-9A5F-D376EB859AE9}"/>
    <dgm:cxn modelId="{D5B60244-220F-4E79-909E-AE785BFA2369}" type="presOf" srcId="{DA6C7B23-CC1B-4CD0-B03E-4CFF21FE277E}" destId="{EB588FA9-D447-435C-8E22-59261E1EFA05}" srcOrd="0" destOrd="0" presId="urn:microsoft.com/office/officeart/2005/8/layout/process2"/>
    <dgm:cxn modelId="{84F215B2-9A62-44EE-BF0F-20A17C1AA2B0}" srcId="{DA6C7B23-CC1B-4CD0-B03E-4CFF21FE277E}" destId="{C5C7809C-DACD-4B26-A623-215BB4DB3C3A}" srcOrd="3" destOrd="0" parTransId="{7B633BF5-1BCB-4E68-8126-947C426FBE68}" sibTransId="{D7C316D2-15BA-4BB3-AC65-52910C61F260}"/>
    <dgm:cxn modelId="{19A1A780-FCCF-42B9-A4B6-43632CA526E2}" srcId="{DA6C7B23-CC1B-4CD0-B03E-4CFF21FE277E}" destId="{D2EFD387-F963-4128-8B7F-D94EBD37BA20}" srcOrd="0" destOrd="0" parTransId="{52195477-2EE0-48C5-A02C-69EA54C3117F}" sibTransId="{938E0B93-9E43-4E23-A78B-FEAF77E9EAB0}"/>
    <dgm:cxn modelId="{3C3B12E8-C289-4D98-8613-845D7649537E}" type="presOf" srcId="{642C883E-8D83-4A32-9A5F-D376EB859AE9}" destId="{AFF7278E-C3B6-469A-A7D6-2FCEB60F8524}" srcOrd="1" destOrd="0" presId="urn:microsoft.com/office/officeart/2005/8/layout/process2"/>
    <dgm:cxn modelId="{BB0DE574-7DC6-4F8B-A94E-4D894F879685}" type="presOf" srcId="{938E0B93-9E43-4E23-A78B-FEAF77E9EAB0}" destId="{02140D32-5984-455D-BB4A-15B2F19EFA57}" srcOrd="0" destOrd="0" presId="urn:microsoft.com/office/officeart/2005/8/layout/process2"/>
    <dgm:cxn modelId="{F761C4C1-FDB6-4D1C-AC55-9CA29D9FBCED}" type="presOf" srcId="{E0D8739C-B274-4D6E-B20A-5C7D8350A2EC}" destId="{36F3F683-7B49-47A7-9FD9-0F2186936913}" srcOrd="1" destOrd="0" presId="urn:microsoft.com/office/officeart/2005/8/layout/process2"/>
    <dgm:cxn modelId="{D27574CA-A734-4656-816C-D6D26767D9C5}" type="presOf" srcId="{D7C316D2-15BA-4BB3-AC65-52910C61F260}" destId="{505FE0FC-05DF-49B0-882D-6C0DB51A3B8A}" srcOrd="0" destOrd="0" presId="urn:microsoft.com/office/officeart/2005/8/layout/process2"/>
    <dgm:cxn modelId="{24EC52F3-E86B-408E-95B2-67348A87D658}" type="presOf" srcId="{E0D8739C-B274-4D6E-B20A-5C7D8350A2EC}" destId="{4F10588A-C526-456A-AFE4-585152A49F53}" srcOrd="0" destOrd="0" presId="urn:microsoft.com/office/officeart/2005/8/layout/process2"/>
    <dgm:cxn modelId="{07E9149A-D28D-4309-906E-43617AEA2746}" type="presOf" srcId="{3A9A0DE2-BE47-4D0D-89DC-71807126C373}" destId="{DE33A6BA-612E-44BB-83EB-90C62277EA22}" srcOrd="0" destOrd="0" presId="urn:microsoft.com/office/officeart/2005/8/layout/process2"/>
    <dgm:cxn modelId="{6A9F3BD2-9CCC-4C67-8B96-CDD26480A819}" type="presOf" srcId="{425A5406-8AB4-4CA2-A604-312E873995DF}" destId="{292F6D7E-EA8E-485C-9B6A-EC7BB0249AFE}" srcOrd="0" destOrd="0" presId="urn:microsoft.com/office/officeart/2005/8/layout/process2"/>
    <dgm:cxn modelId="{7513E14C-544A-4ADE-BB5B-D81BE312E7CE}" type="presOf" srcId="{D7C316D2-15BA-4BB3-AC65-52910C61F260}" destId="{84CF0BAE-C36F-41AB-B5FF-D0F970FAAD0B}" srcOrd="1" destOrd="0" presId="urn:microsoft.com/office/officeart/2005/8/layout/process2"/>
    <dgm:cxn modelId="{3D1C538D-93E1-4BA2-A24D-9D1B827AFB2E}" type="presOf" srcId="{938E0B93-9E43-4E23-A78B-FEAF77E9EAB0}" destId="{81AF132E-AFD5-4A6D-8349-F1013064C718}" srcOrd="1" destOrd="0" presId="urn:microsoft.com/office/officeart/2005/8/layout/process2"/>
    <dgm:cxn modelId="{C7166B8B-C60C-47C4-9777-7F9818B91545}" srcId="{DA6C7B23-CC1B-4CD0-B03E-4CFF21FE277E}" destId="{CA0488EA-FE9D-4966-A6C8-690B83B9810D}" srcOrd="2" destOrd="0" parTransId="{997D5598-D80D-4B9E-99C5-70BA01486910}" sibTransId="{E0D8739C-B274-4D6E-B20A-5C7D8350A2EC}"/>
    <dgm:cxn modelId="{17081AF9-7B05-46D2-8906-019B49E84226}" type="presOf" srcId="{642C883E-8D83-4A32-9A5F-D376EB859AE9}" destId="{96941034-3C40-4411-948D-8BB828B685C6}" srcOrd="0" destOrd="0" presId="urn:microsoft.com/office/officeart/2005/8/layout/process2"/>
    <dgm:cxn modelId="{DF91E8E7-C58E-4670-9C9B-5EE665BCCF0B}" srcId="{DA6C7B23-CC1B-4CD0-B03E-4CFF21FE277E}" destId="{425A5406-8AB4-4CA2-A604-312E873995DF}" srcOrd="4" destOrd="0" parTransId="{E80438A7-308D-4C9B-B281-E490C379C626}" sibTransId="{A905C8C2-52B2-4D9E-B97D-8D646015B44E}"/>
    <dgm:cxn modelId="{A3B57EAB-5C45-4367-90AC-C78C407539E9}" type="presOf" srcId="{C5C7809C-DACD-4B26-A623-215BB4DB3C3A}" destId="{CAA1E334-B77E-4E34-88BC-232337AF3967}" srcOrd="0" destOrd="0" presId="urn:microsoft.com/office/officeart/2005/8/layout/process2"/>
    <dgm:cxn modelId="{DA7BF940-8C41-42D1-AEE1-40C58DE65E00}" type="presParOf" srcId="{EB588FA9-D447-435C-8E22-59261E1EFA05}" destId="{ECD3AFFC-F78E-4D17-BDFE-F2787C0982BA}" srcOrd="0" destOrd="0" presId="urn:microsoft.com/office/officeart/2005/8/layout/process2"/>
    <dgm:cxn modelId="{3C8E87EA-A3CE-44F1-AA1F-72EF83D49D6E}" type="presParOf" srcId="{EB588FA9-D447-435C-8E22-59261E1EFA05}" destId="{02140D32-5984-455D-BB4A-15B2F19EFA57}" srcOrd="1" destOrd="0" presId="urn:microsoft.com/office/officeart/2005/8/layout/process2"/>
    <dgm:cxn modelId="{0DCCD04A-5915-4638-8ABB-3175F87D4DC3}" type="presParOf" srcId="{02140D32-5984-455D-BB4A-15B2F19EFA57}" destId="{81AF132E-AFD5-4A6D-8349-F1013064C718}" srcOrd="0" destOrd="0" presId="urn:microsoft.com/office/officeart/2005/8/layout/process2"/>
    <dgm:cxn modelId="{E3EF925C-CDD9-47D4-B5BB-218A1A8C7D37}" type="presParOf" srcId="{EB588FA9-D447-435C-8E22-59261E1EFA05}" destId="{DE33A6BA-612E-44BB-83EB-90C62277EA22}" srcOrd="2" destOrd="0" presId="urn:microsoft.com/office/officeart/2005/8/layout/process2"/>
    <dgm:cxn modelId="{71A7FF71-112F-493D-8155-1F3324B5030F}" type="presParOf" srcId="{EB588FA9-D447-435C-8E22-59261E1EFA05}" destId="{96941034-3C40-4411-948D-8BB828B685C6}" srcOrd="3" destOrd="0" presId="urn:microsoft.com/office/officeart/2005/8/layout/process2"/>
    <dgm:cxn modelId="{3D87FFA7-17B9-4784-87DD-586955BF74F0}" type="presParOf" srcId="{96941034-3C40-4411-948D-8BB828B685C6}" destId="{AFF7278E-C3B6-469A-A7D6-2FCEB60F8524}" srcOrd="0" destOrd="0" presId="urn:microsoft.com/office/officeart/2005/8/layout/process2"/>
    <dgm:cxn modelId="{8CC5D401-74AA-4CA1-B9E5-8226A0C0E232}" type="presParOf" srcId="{EB588FA9-D447-435C-8E22-59261E1EFA05}" destId="{422CA85E-4B49-4122-870F-5868CCFE3511}" srcOrd="4" destOrd="0" presId="urn:microsoft.com/office/officeart/2005/8/layout/process2"/>
    <dgm:cxn modelId="{CCEB794A-48CC-4F36-BF73-6DCFBC36CCC7}" type="presParOf" srcId="{EB588FA9-D447-435C-8E22-59261E1EFA05}" destId="{4F10588A-C526-456A-AFE4-585152A49F53}" srcOrd="5" destOrd="0" presId="urn:microsoft.com/office/officeart/2005/8/layout/process2"/>
    <dgm:cxn modelId="{F640F5A3-08A3-412D-9150-0CA751EEB49F}" type="presParOf" srcId="{4F10588A-C526-456A-AFE4-585152A49F53}" destId="{36F3F683-7B49-47A7-9FD9-0F2186936913}" srcOrd="0" destOrd="0" presId="urn:microsoft.com/office/officeart/2005/8/layout/process2"/>
    <dgm:cxn modelId="{B814C104-0EDC-407F-BFF0-7B76813A529E}" type="presParOf" srcId="{EB588FA9-D447-435C-8E22-59261E1EFA05}" destId="{CAA1E334-B77E-4E34-88BC-232337AF3967}" srcOrd="6" destOrd="0" presId="urn:microsoft.com/office/officeart/2005/8/layout/process2"/>
    <dgm:cxn modelId="{214F88B7-B6D3-4947-B575-140936845F15}" type="presParOf" srcId="{EB588FA9-D447-435C-8E22-59261E1EFA05}" destId="{505FE0FC-05DF-49B0-882D-6C0DB51A3B8A}" srcOrd="7" destOrd="0" presId="urn:microsoft.com/office/officeart/2005/8/layout/process2"/>
    <dgm:cxn modelId="{D6931979-8712-44D4-94CA-4D08FFEE2155}" type="presParOf" srcId="{505FE0FC-05DF-49B0-882D-6C0DB51A3B8A}" destId="{84CF0BAE-C36F-41AB-B5FF-D0F970FAAD0B}" srcOrd="0" destOrd="0" presId="urn:microsoft.com/office/officeart/2005/8/layout/process2"/>
    <dgm:cxn modelId="{F052CD20-BD2B-4CD5-86DF-F9C67FD13C36}" type="presParOf" srcId="{EB588FA9-D447-435C-8E22-59261E1EFA05}" destId="{292F6D7E-EA8E-485C-9B6A-EC7BB0249AFE}" srcOrd="8" destOrd="0" presId="urn:microsoft.com/office/officeart/2005/8/layout/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E38EFD-24FF-4D79-965A-DD2659EB1703}" type="datetimeFigureOut">
              <a:rPr lang="ru-RU"/>
              <a:pPr>
                <a:defRPr/>
              </a:pPr>
              <a:t>23.01.2013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16C016-CA7C-422F-B1E9-0AD56F943C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C2931C-3C17-46FF-BEA8-11F0E1620A7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2B15E-1300-447B-9A8B-D34657511BC9}" type="datetimeFigureOut">
              <a:rPr lang="ru-RU"/>
              <a:pPr>
                <a:defRPr/>
              </a:pPr>
              <a:t>23.01.2013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68FA9-54FC-4F76-83A4-54DE84B93E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5170C-D9B9-4A7F-BC8E-4A63594C4678}" type="datetimeFigureOut">
              <a:rPr lang="ru-RU"/>
              <a:pPr>
                <a:defRPr/>
              </a:pPr>
              <a:t>23.01.2013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6927D-EAF8-41F5-84E4-94AD091D60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199E1-190A-4A2A-AFBA-A6BB97432A30}" type="datetimeFigureOut">
              <a:rPr lang="ru-RU"/>
              <a:pPr>
                <a:defRPr/>
              </a:pPr>
              <a:t>23.01.2013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37FA4-5645-4F7F-B319-C8EE3D1B45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5562D-B478-41F8-B309-837913DBBE5F}" type="datetimeFigureOut">
              <a:rPr lang="ru-RU"/>
              <a:pPr>
                <a:defRPr/>
              </a:pPr>
              <a:t>23.01.2013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8518-07B1-452F-864F-D285FB9A69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B940D-915C-42B1-85E4-747008DB11D1}" type="datetimeFigureOut">
              <a:rPr lang="ru-RU"/>
              <a:pPr>
                <a:defRPr/>
              </a:pPr>
              <a:t>23.01.2013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D6E6D-F7F0-4664-BB32-F746DD8269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67BCC-89E0-4029-9215-AD56DF15FBD8}" type="datetimeFigureOut">
              <a:rPr lang="ru-RU"/>
              <a:pPr>
                <a:defRPr/>
              </a:pPr>
              <a:t>23.01.2013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B7B7A-80CF-466E-83B1-B9A76D5B37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44DED-3B7B-4E87-9AE3-78E68782C0B0}" type="datetimeFigureOut">
              <a:rPr lang="ru-RU"/>
              <a:pPr>
                <a:defRPr/>
              </a:pPr>
              <a:t>23.01.2013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F5662-0492-49FE-B63B-2798366EE6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22718-0D9E-4FD2-A938-94A63A6EB822}" type="datetimeFigureOut">
              <a:rPr lang="ru-RU"/>
              <a:pPr>
                <a:defRPr/>
              </a:pPr>
              <a:t>23.01.2013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2A088-46AB-4BB9-BAEC-AACADFC1C2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5EFFC-B1ED-44D5-B996-774148214B9A}" type="datetimeFigureOut">
              <a:rPr lang="ru-RU"/>
              <a:pPr>
                <a:defRPr/>
              </a:pPr>
              <a:t>23.01.2013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6245E-F42A-444C-86AC-1E13A80384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2DF0-B20B-47DF-8C27-84B0FC12B272}" type="datetimeFigureOut">
              <a:rPr lang="ru-RU"/>
              <a:pPr>
                <a:defRPr/>
              </a:pPr>
              <a:t>23.01.2013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372DD-CD83-45BD-B73F-29BF003EC6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FC63F-D257-4005-8D6F-43E28877E160}" type="datetimeFigureOut">
              <a:rPr lang="ru-RU"/>
              <a:pPr>
                <a:defRPr/>
              </a:pPr>
              <a:t>23.01.2013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85208-4197-462E-88F1-CA481FD0BA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1">
                <a:lumMod val="8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95C473-DF2B-4AED-8324-0615F1382CF7}" type="datetimeFigureOut">
              <a:rPr lang="ru-RU"/>
              <a:pPr>
                <a:defRPr/>
              </a:pPr>
              <a:t>23.01.2013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4B4162-945F-42B5-86CC-E8FD6A21C6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4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29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29.xml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29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9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9.xml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9.xml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9.xml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9.xml"/><Relationship Id="rId4" Type="http://schemas.openxmlformats.org/officeDocument/2006/relationships/slide" Target="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9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7.gif"/><Relationship Id="rId5" Type="http://schemas.openxmlformats.org/officeDocument/2006/relationships/diagramColors" Target="../diagrams/colors2.xml"/><Relationship Id="rId10" Type="http://schemas.openxmlformats.org/officeDocument/2006/relationships/slide" Target="slide3.xml"/><Relationship Id="rId4" Type="http://schemas.openxmlformats.org/officeDocument/2006/relationships/diagramQuickStyle" Target="../diagrams/quickStyle2.xml"/><Relationship Id="rId9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9.xml"/><Relationship Id="rId4" Type="http://schemas.openxmlformats.org/officeDocument/2006/relationships/slide" Target="slid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9.xml"/><Relationship Id="rId4" Type="http://schemas.openxmlformats.org/officeDocument/2006/relationships/slide" Target="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9.xml"/><Relationship Id="rId4" Type="http://schemas.openxmlformats.org/officeDocument/2006/relationships/slide" Target="slid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9.xml"/><Relationship Id="rId4" Type="http://schemas.openxmlformats.org/officeDocument/2006/relationships/slide" Target="slid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9.xml"/><Relationship Id="rId4" Type="http://schemas.openxmlformats.org/officeDocument/2006/relationships/slide" Target="slid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9.xml"/><Relationship Id="rId4" Type="http://schemas.openxmlformats.org/officeDocument/2006/relationships/slide" Target="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9.xml"/><Relationship Id="rId4" Type="http://schemas.openxmlformats.org/officeDocument/2006/relationships/slide" Target="slide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9.xml"/><Relationship Id="rId4" Type="http://schemas.openxmlformats.org/officeDocument/2006/relationships/slide" Target="slid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12" Type="http://schemas.openxmlformats.org/officeDocument/2006/relationships/image" Target="../media/image7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slide" Target="slide1.xml"/><Relationship Id="rId5" Type="http://schemas.openxmlformats.org/officeDocument/2006/relationships/diagramColors" Target="../diagrams/colors3.xml"/><Relationship Id="rId10" Type="http://schemas.openxmlformats.org/officeDocument/2006/relationships/slide" Target="slide29.xml"/><Relationship Id="rId4" Type="http://schemas.openxmlformats.org/officeDocument/2006/relationships/diagramQuickStyle" Target="../diagrams/quickStyle3.xml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5.xml"/><Relationship Id="rId18" Type="http://schemas.openxmlformats.org/officeDocument/2006/relationships/slide" Target="slide24.xml"/><Relationship Id="rId26" Type="http://schemas.openxmlformats.org/officeDocument/2006/relationships/slide" Target="slide27.xml"/><Relationship Id="rId3" Type="http://schemas.openxmlformats.org/officeDocument/2006/relationships/image" Target="../media/image11.png"/><Relationship Id="rId21" Type="http://schemas.openxmlformats.org/officeDocument/2006/relationships/slide" Target="slide17.xml"/><Relationship Id="rId7" Type="http://schemas.openxmlformats.org/officeDocument/2006/relationships/slide" Target="slide29.xml"/><Relationship Id="rId12" Type="http://schemas.openxmlformats.org/officeDocument/2006/relationships/slide" Target="slide6.xml"/><Relationship Id="rId17" Type="http://schemas.openxmlformats.org/officeDocument/2006/relationships/slide" Target="slide8.xml"/><Relationship Id="rId25" Type="http://schemas.openxmlformats.org/officeDocument/2006/relationships/slide" Target="slide11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slide" Target="slide25.xml"/><Relationship Id="rId29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4.xml"/><Relationship Id="rId24" Type="http://schemas.openxmlformats.org/officeDocument/2006/relationships/slide" Target="slide10.xml"/><Relationship Id="rId5" Type="http://schemas.openxmlformats.org/officeDocument/2006/relationships/slide" Target="slide2.xml"/><Relationship Id="rId15" Type="http://schemas.openxmlformats.org/officeDocument/2006/relationships/slide" Target="slide7.xml"/><Relationship Id="rId23" Type="http://schemas.openxmlformats.org/officeDocument/2006/relationships/slide" Target="slide18.xml"/><Relationship Id="rId28" Type="http://schemas.openxmlformats.org/officeDocument/2006/relationships/slide" Target="slide12.xml"/><Relationship Id="rId10" Type="http://schemas.openxmlformats.org/officeDocument/2006/relationships/slide" Target="slide22.xml"/><Relationship Id="rId19" Type="http://schemas.openxmlformats.org/officeDocument/2006/relationships/slide" Target="slide9.xml"/><Relationship Id="rId31" Type="http://schemas.openxmlformats.org/officeDocument/2006/relationships/image" Target="../media/image7.gif"/><Relationship Id="rId4" Type="http://schemas.openxmlformats.org/officeDocument/2006/relationships/image" Target="../media/image12.gif"/><Relationship Id="rId9" Type="http://schemas.openxmlformats.org/officeDocument/2006/relationships/slide" Target="slide21.xml"/><Relationship Id="rId14" Type="http://schemas.openxmlformats.org/officeDocument/2006/relationships/slide" Target="slide23.xml"/><Relationship Id="rId22" Type="http://schemas.openxmlformats.org/officeDocument/2006/relationships/slide" Target="slide26.xml"/><Relationship Id="rId27" Type="http://schemas.openxmlformats.org/officeDocument/2006/relationships/slide" Target="slide19.xml"/><Relationship Id="rId30" Type="http://schemas.openxmlformats.org/officeDocument/2006/relationships/slide" Target="slide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4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4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4.xml"/><Relationship Id="rId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4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0"/>
            <a:ext cx="725974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Математическая  тропа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071546"/>
          <a:ext cx="6072198" cy="5032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трелка вправо с вырезом 11">
            <a:hlinkClick r:id="rId6" action="ppaction://hlinksldjump"/>
          </p:cNvPr>
          <p:cNvSpPr/>
          <p:nvPr/>
        </p:nvSpPr>
        <p:spPr>
          <a:xfrm>
            <a:off x="6215074" y="2000240"/>
            <a:ext cx="2714625" cy="142875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hlinkClick r:id="rId6" action="ppaction://hlinksldjump"/>
              </a:rPr>
              <a:t>Правила игры</a:t>
            </a:r>
            <a:endParaRPr lang="ru-RU" sz="2400" dirty="0"/>
          </a:p>
        </p:txBody>
      </p:sp>
      <p:sp>
        <p:nvSpPr>
          <p:cNvPr id="9" name="Стрелка вправо с вырезом 8">
            <a:hlinkClick r:id="rId7" action="ppaction://hlinksldjump"/>
          </p:cNvPr>
          <p:cNvSpPr/>
          <p:nvPr/>
        </p:nvSpPr>
        <p:spPr>
          <a:xfrm>
            <a:off x="6215074" y="3929066"/>
            <a:ext cx="2714625" cy="1428750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hlinkClick r:id="rId7" action="ppaction://hlinksldjump"/>
              </a:rPr>
              <a:t>Начать игру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571500" y="1500188"/>
            <a:ext cx="7858125" cy="1928812"/>
          </a:xfrm>
          <a:prstGeom prst="wedgeEllipseCallout">
            <a:avLst>
              <a:gd name="adj1" fmla="val 3242"/>
              <a:gd name="adj2" fmla="val 9192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Вопрос: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Какая рубашка весит одну тонну?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38" y="4286250"/>
            <a:ext cx="5572125" cy="1857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3857625"/>
            <a:ext cx="157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143375"/>
            <a:ext cx="10715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Кольцо 18"/>
          <p:cNvSpPr/>
          <p:nvPr/>
        </p:nvSpPr>
        <p:spPr>
          <a:xfrm>
            <a:off x="6715140" y="0"/>
            <a:ext cx="2428860" cy="185736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321" name="TextBox 19"/>
          <p:cNvSpPr txBox="1">
            <a:spLocks noChangeArrowheads="1"/>
          </p:cNvSpPr>
          <p:nvPr/>
        </p:nvSpPr>
        <p:spPr bwMode="auto">
          <a:xfrm>
            <a:off x="7715250" y="0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12</a:t>
            </a:r>
            <a:endParaRPr lang="ru-RU">
              <a:latin typeface="Calibri" pitchFamily="34" charset="0"/>
            </a:endParaRPr>
          </a:p>
        </p:txBody>
      </p:sp>
      <p:sp>
        <p:nvSpPr>
          <p:cNvPr id="13322" name="TextBox 20"/>
          <p:cNvSpPr txBox="1">
            <a:spLocks noChangeArrowheads="1"/>
          </p:cNvSpPr>
          <p:nvPr/>
        </p:nvSpPr>
        <p:spPr bwMode="auto">
          <a:xfrm>
            <a:off x="8786813" y="714375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</a:t>
            </a:r>
            <a:endParaRPr lang="ru-RU">
              <a:latin typeface="Calibri" pitchFamily="34" charset="0"/>
            </a:endParaRPr>
          </a:p>
        </p:txBody>
      </p:sp>
      <p:sp>
        <p:nvSpPr>
          <p:cNvPr id="13323" name="TextBox 21"/>
          <p:cNvSpPr txBox="1">
            <a:spLocks noChangeArrowheads="1"/>
          </p:cNvSpPr>
          <p:nvPr/>
        </p:nvSpPr>
        <p:spPr bwMode="auto">
          <a:xfrm>
            <a:off x="7786688" y="1428750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6</a:t>
            </a:r>
            <a:endParaRPr lang="ru-RU">
              <a:latin typeface="Calibri" pitchFamily="34" charset="0"/>
            </a:endParaRPr>
          </a:p>
        </p:txBody>
      </p:sp>
      <p:sp>
        <p:nvSpPr>
          <p:cNvPr id="13324" name="TextBox 22"/>
          <p:cNvSpPr txBox="1">
            <a:spLocks noChangeArrowheads="1"/>
          </p:cNvSpPr>
          <p:nvPr/>
        </p:nvSpPr>
        <p:spPr bwMode="auto">
          <a:xfrm>
            <a:off x="6786563" y="714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9</a:t>
            </a:r>
            <a:endParaRPr lang="ru-RU">
              <a:latin typeface="Calibri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857500" y="4643438"/>
            <a:ext cx="4214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Ответ: Однотонная</a:t>
            </a:r>
            <a:endParaRPr lang="ru-RU">
              <a:latin typeface="Calibri" pitchFamily="34" charset="0"/>
            </a:endParaRPr>
          </a:p>
        </p:txBody>
      </p:sp>
      <p:sp>
        <p:nvSpPr>
          <p:cNvPr id="56" name="6-конечная звезда 55"/>
          <p:cNvSpPr/>
          <p:nvPr/>
        </p:nvSpPr>
        <p:spPr>
          <a:xfrm>
            <a:off x="4429125" y="6286500"/>
            <a:ext cx="714375" cy="571500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7" name="6-конечная звезда 56"/>
          <p:cNvSpPr/>
          <p:nvPr/>
        </p:nvSpPr>
        <p:spPr>
          <a:xfrm>
            <a:off x="3286125" y="6286500"/>
            <a:ext cx="714375" cy="571500"/>
          </a:xfrm>
          <a:prstGeom prst="star6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" name="Группа 111"/>
          <p:cNvGrpSpPr>
            <a:grpSpLocks/>
          </p:cNvGrpSpPr>
          <p:nvPr/>
        </p:nvGrpSpPr>
        <p:grpSpPr bwMode="auto">
          <a:xfrm>
            <a:off x="7786688" y="500063"/>
            <a:ext cx="285750" cy="785812"/>
            <a:chOff x="7286644" y="4286256"/>
            <a:chExt cx="214314" cy="1571636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Равнобедренный треугольник 65"/>
            <p:cNvSpPr/>
            <p:nvPr/>
          </p:nvSpPr>
          <p:spPr>
            <a:xfrm>
              <a:off x="7286644" y="4359281"/>
              <a:ext cx="214314" cy="857257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 flipV="1">
              <a:off x="7286644" y="5216537"/>
              <a:ext cx="214314" cy="355603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3" name="Группа 67"/>
          <p:cNvGrpSpPr>
            <a:grpSpLocks/>
          </p:cNvGrpSpPr>
          <p:nvPr/>
        </p:nvGrpSpPr>
        <p:grpSpPr bwMode="auto">
          <a:xfrm>
            <a:off x="7858125" y="0"/>
            <a:ext cx="142875" cy="1571625"/>
            <a:chOff x="3929058" y="4357694"/>
            <a:chExt cx="357190" cy="157163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27" name="Пятиугольник 26">
            <a:hlinkClick r:id="rId4" action="ppaction://hlinksldjump"/>
          </p:cNvPr>
          <p:cNvSpPr/>
          <p:nvPr/>
        </p:nvSpPr>
        <p:spPr>
          <a:xfrm>
            <a:off x="7429500" y="6286500"/>
            <a:ext cx="1714500" cy="571500"/>
          </a:xfrm>
          <a:prstGeom prst="homePlate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hlinkClick r:id="rId4" action="ppaction://hlinksldjump"/>
              </a:rPr>
              <a:t>Продолжить игру</a:t>
            </a:r>
            <a:endParaRPr lang="ru-RU" dirty="0"/>
          </a:p>
        </p:txBody>
      </p:sp>
      <p:sp>
        <p:nvSpPr>
          <p:cNvPr id="29" name="Пятиугольник 28">
            <a:hlinkClick r:id="rId5" action="ppaction://hlinksldjump"/>
          </p:cNvPr>
          <p:cNvSpPr/>
          <p:nvPr/>
        </p:nvSpPr>
        <p:spPr>
          <a:xfrm rot="10800000">
            <a:off x="5500688" y="6286500"/>
            <a:ext cx="1714500" cy="571500"/>
          </a:xfrm>
          <a:prstGeom prst="homePlate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332" name="TextBox 29"/>
          <p:cNvSpPr txBox="1">
            <a:spLocks noChangeArrowheads="1"/>
          </p:cNvSpPr>
          <p:nvPr/>
        </p:nvSpPr>
        <p:spPr bwMode="auto">
          <a:xfrm>
            <a:off x="5857875" y="6215063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  <a:hlinkClick r:id="rId5" action="ppaction://hlinksldjump"/>
              </a:rPr>
              <a:t>Закончить игру</a:t>
            </a:r>
            <a:endParaRPr lang="ru-RU">
              <a:latin typeface="Calibri" pitchFamily="34" charset="0"/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2714625" y="214313"/>
            <a:ext cx="3643313" cy="928687"/>
          </a:xfrm>
          <a:prstGeom prst="wedgeRect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От трех до пяти 6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0" y="0"/>
            <a:ext cx="2857488" cy="1357298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36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571500" y="1500188"/>
            <a:ext cx="7858125" cy="1928812"/>
          </a:xfrm>
          <a:prstGeom prst="wedgeEllipseCallout">
            <a:avLst>
              <a:gd name="adj1" fmla="val 3242"/>
              <a:gd name="adj2" fmla="val 9192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Вопрос: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 12 часов ночи идет дождь. Можно ли ожидать, что через 72 часа будет солнечная погода?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38" y="4286250"/>
            <a:ext cx="5572125" cy="1857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3857625"/>
            <a:ext cx="157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143375"/>
            <a:ext cx="10715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Кольцо 18"/>
          <p:cNvSpPr/>
          <p:nvPr/>
        </p:nvSpPr>
        <p:spPr>
          <a:xfrm>
            <a:off x="6715140" y="0"/>
            <a:ext cx="2428860" cy="185736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345" name="TextBox 19"/>
          <p:cNvSpPr txBox="1">
            <a:spLocks noChangeArrowheads="1"/>
          </p:cNvSpPr>
          <p:nvPr/>
        </p:nvSpPr>
        <p:spPr bwMode="auto">
          <a:xfrm>
            <a:off x="7715250" y="0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12</a:t>
            </a:r>
            <a:endParaRPr lang="ru-RU">
              <a:latin typeface="Calibri" pitchFamily="34" charset="0"/>
            </a:endParaRPr>
          </a:p>
        </p:txBody>
      </p:sp>
      <p:sp>
        <p:nvSpPr>
          <p:cNvPr id="14346" name="TextBox 20"/>
          <p:cNvSpPr txBox="1">
            <a:spLocks noChangeArrowheads="1"/>
          </p:cNvSpPr>
          <p:nvPr/>
        </p:nvSpPr>
        <p:spPr bwMode="auto">
          <a:xfrm>
            <a:off x="8786813" y="714375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</a:t>
            </a:r>
            <a:endParaRPr lang="ru-RU">
              <a:latin typeface="Calibri" pitchFamily="34" charset="0"/>
            </a:endParaRPr>
          </a:p>
        </p:txBody>
      </p:sp>
      <p:sp>
        <p:nvSpPr>
          <p:cNvPr id="14347" name="TextBox 21"/>
          <p:cNvSpPr txBox="1">
            <a:spLocks noChangeArrowheads="1"/>
          </p:cNvSpPr>
          <p:nvPr/>
        </p:nvSpPr>
        <p:spPr bwMode="auto">
          <a:xfrm>
            <a:off x="7786688" y="1428750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6</a:t>
            </a:r>
            <a:endParaRPr lang="ru-RU">
              <a:latin typeface="Calibri" pitchFamily="34" charset="0"/>
            </a:endParaRPr>
          </a:p>
        </p:txBody>
      </p:sp>
      <p:sp>
        <p:nvSpPr>
          <p:cNvPr id="14348" name="TextBox 22"/>
          <p:cNvSpPr txBox="1">
            <a:spLocks noChangeArrowheads="1"/>
          </p:cNvSpPr>
          <p:nvPr/>
        </p:nvSpPr>
        <p:spPr bwMode="auto">
          <a:xfrm>
            <a:off x="6786563" y="714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9</a:t>
            </a:r>
            <a:endParaRPr lang="ru-RU">
              <a:latin typeface="Calibri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857500" y="4643438"/>
            <a:ext cx="4214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Ответ: </a:t>
            </a:r>
            <a:r>
              <a:rPr lang="ru-RU" b="1">
                <a:latin typeface="Calibri" pitchFamily="34" charset="0"/>
              </a:rPr>
              <a:t>Нет, ведь через 72 часа, что составляет ровно трое суток, будет ночь, когда солнце не светит</a:t>
            </a:r>
          </a:p>
        </p:txBody>
      </p:sp>
      <p:sp>
        <p:nvSpPr>
          <p:cNvPr id="56" name="6-конечная звезда 55"/>
          <p:cNvSpPr/>
          <p:nvPr/>
        </p:nvSpPr>
        <p:spPr>
          <a:xfrm>
            <a:off x="4429125" y="6286500"/>
            <a:ext cx="714375" cy="571500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7" name="6-конечная звезда 56"/>
          <p:cNvSpPr/>
          <p:nvPr/>
        </p:nvSpPr>
        <p:spPr>
          <a:xfrm>
            <a:off x="3286125" y="6286500"/>
            <a:ext cx="714375" cy="571500"/>
          </a:xfrm>
          <a:prstGeom prst="star6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" name="Группа 111"/>
          <p:cNvGrpSpPr>
            <a:grpSpLocks/>
          </p:cNvGrpSpPr>
          <p:nvPr/>
        </p:nvGrpSpPr>
        <p:grpSpPr bwMode="auto">
          <a:xfrm>
            <a:off x="7786688" y="500063"/>
            <a:ext cx="285750" cy="785812"/>
            <a:chOff x="7286644" y="4286256"/>
            <a:chExt cx="214314" cy="1571636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Равнобедренный треугольник 65"/>
            <p:cNvSpPr/>
            <p:nvPr/>
          </p:nvSpPr>
          <p:spPr>
            <a:xfrm>
              <a:off x="7286644" y="4359281"/>
              <a:ext cx="214314" cy="857257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 flipV="1">
              <a:off x="7286644" y="5216537"/>
              <a:ext cx="214314" cy="355603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3" name="Группа 67"/>
          <p:cNvGrpSpPr>
            <a:grpSpLocks/>
          </p:cNvGrpSpPr>
          <p:nvPr/>
        </p:nvGrpSpPr>
        <p:grpSpPr bwMode="auto">
          <a:xfrm>
            <a:off x="7858125" y="0"/>
            <a:ext cx="142875" cy="1571625"/>
            <a:chOff x="3929058" y="4357694"/>
            <a:chExt cx="357190" cy="157163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27" name="Пятиугольник 26">
            <a:hlinkClick r:id="rId4" action="ppaction://hlinksldjump"/>
          </p:cNvPr>
          <p:cNvSpPr/>
          <p:nvPr/>
        </p:nvSpPr>
        <p:spPr>
          <a:xfrm>
            <a:off x="7429500" y="6286500"/>
            <a:ext cx="1714500" cy="571500"/>
          </a:xfrm>
          <a:prstGeom prst="homePlate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hlinkClick r:id="rId4" action="ppaction://hlinksldjump"/>
              </a:rPr>
              <a:t>Продолжить игру</a:t>
            </a:r>
            <a:endParaRPr lang="ru-RU" dirty="0"/>
          </a:p>
        </p:txBody>
      </p:sp>
      <p:sp>
        <p:nvSpPr>
          <p:cNvPr id="28" name="Пятиугольник 27">
            <a:hlinkClick r:id="rId5" action="ppaction://hlinksldjump"/>
          </p:cNvPr>
          <p:cNvSpPr/>
          <p:nvPr/>
        </p:nvSpPr>
        <p:spPr>
          <a:xfrm rot="10800000">
            <a:off x="5500688" y="6286500"/>
            <a:ext cx="1714500" cy="571500"/>
          </a:xfrm>
          <a:prstGeom prst="homePlate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56" name="TextBox 28"/>
          <p:cNvSpPr txBox="1">
            <a:spLocks noChangeArrowheads="1"/>
          </p:cNvSpPr>
          <p:nvPr/>
        </p:nvSpPr>
        <p:spPr bwMode="auto">
          <a:xfrm>
            <a:off x="5857875" y="6215063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  <a:hlinkClick r:id="rId5" action="ppaction://hlinksldjump"/>
              </a:rPr>
              <a:t>Закончить игру</a:t>
            </a:r>
            <a:endParaRPr lang="ru-RU">
              <a:latin typeface="Calibri" pitchFamily="34" charset="0"/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2714625" y="214313"/>
            <a:ext cx="3643313" cy="928687"/>
          </a:xfrm>
          <a:prstGeom prst="wedgeRect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От трех до пяти 7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0" y="0"/>
            <a:ext cx="2786050" cy="1500174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36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571500" y="1500188"/>
            <a:ext cx="7858125" cy="1928812"/>
          </a:xfrm>
          <a:prstGeom prst="wedgeEllipseCallout">
            <a:avLst>
              <a:gd name="adj1" fmla="val 3242"/>
              <a:gd name="adj2" fmla="val 9192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Вопрос: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У Марины было целое яблоко, две половинки и четыре четвертинки. Сколько было у нее яблок?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38" y="4286250"/>
            <a:ext cx="5572125" cy="1857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3857625"/>
            <a:ext cx="157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143375"/>
            <a:ext cx="10715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Кольцо 18"/>
          <p:cNvSpPr/>
          <p:nvPr/>
        </p:nvSpPr>
        <p:spPr>
          <a:xfrm>
            <a:off x="6715140" y="0"/>
            <a:ext cx="2428860" cy="185736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369" name="TextBox 19"/>
          <p:cNvSpPr txBox="1">
            <a:spLocks noChangeArrowheads="1"/>
          </p:cNvSpPr>
          <p:nvPr/>
        </p:nvSpPr>
        <p:spPr bwMode="auto">
          <a:xfrm>
            <a:off x="7715250" y="0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12</a:t>
            </a:r>
            <a:endParaRPr lang="ru-RU">
              <a:latin typeface="Calibri" pitchFamily="34" charset="0"/>
            </a:endParaRPr>
          </a:p>
        </p:txBody>
      </p:sp>
      <p:sp>
        <p:nvSpPr>
          <p:cNvPr id="15370" name="TextBox 20"/>
          <p:cNvSpPr txBox="1">
            <a:spLocks noChangeArrowheads="1"/>
          </p:cNvSpPr>
          <p:nvPr/>
        </p:nvSpPr>
        <p:spPr bwMode="auto">
          <a:xfrm>
            <a:off x="8786813" y="714375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</a:t>
            </a:r>
            <a:endParaRPr lang="ru-RU">
              <a:latin typeface="Calibri" pitchFamily="34" charset="0"/>
            </a:endParaRPr>
          </a:p>
        </p:txBody>
      </p:sp>
      <p:sp>
        <p:nvSpPr>
          <p:cNvPr id="15371" name="TextBox 21"/>
          <p:cNvSpPr txBox="1">
            <a:spLocks noChangeArrowheads="1"/>
          </p:cNvSpPr>
          <p:nvPr/>
        </p:nvSpPr>
        <p:spPr bwMode="auto">
          <a:xfrm>
            <a:off x="7786688" y="1428750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6</a:t>
            </a:r>
            <a:endParaRPr lang="ru-RU">
              <a:latin typeface="Calibri" pitchFamily="34" charset="0"/>
            </a:endParaRPr>
          </a:p>
        </p:txBody>
      </p:sp>
      <p:sp>
        <p:nvSpPr>
          <p:cNvPr id="15372" name="TextBox 22"/>
          <p:cNvSpPr txBox="1">
            <a:spLocks noChangeArrowheads="1"/>
          </p:cNvSpPr>
          <p:nvPr/>
        </p:nvSpPr>
        <p:spPr bwMode="auto">
          <a:xfrm>
            <a:off x="6786563" y="714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9</a:t>
            </a:r>
            <a:endParaRPr lang="ru-RU">
              <a:latin typeface="Calibri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857500" y="4643438"/>
            <a:ext cx="4214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Ответ: Три</a:t>
            </a:r>
          </a:p>
        </p:txBody>
      </p:sp>
      <p:sp>
        <p:nvSpPr>
          <p:cNvPr id="56" name="6-конечная звезда 55"/>
          <p:cNvSpPr/>
          <p:nvPr/>
        </p:nvSpPr>
        <p:spPr>
          <a:xfrm>
            <a:off x="4429125" y="6286500"/>
            <a:ext cx="714375" cy="571500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7" name="6-конечная звезда 56"/>
          <p:cNvSpPr/>
          <p:nvPr/>
        </p:nvSpPr>
        <p:spPr>
          <a:xfrm>
            <a:off x="3286125" y="6286500"/>
            <a:ext cx="714375" cy="571500"/>
          </a:xfrm>
          <a:prstGeom prst="star6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" name="Группа 111"/>
          <p:cNvGrpSpPr>
            <a:grpSpLocks/>
          </p:cNvGrpSpPr>
          <p:nvPr/>
        </p:nvGrpSpPr>
        <p:grpSpPr bwMode="auto">
          <a:xfrm>
            <a:off x="7786688" y="500063"/>
            <a:ext cx="285750" cy="785812"/>
            <a:chOff x="7286644" y="4286256"/>
            <a:chExt cx="214314" cy="1571636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Равнобедренный треугольник 65"/>
            <p:cNvSpPr/>
            <p:nvPr/>
          </p:nvSpPr>
          <p:spPr>
            <a:xfrm>
              <a:off x="7286644" y="4359281"/>
              <a:ext cx="214314" cy="857257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 flipV="1">
              <a:off x="7286644" y="5216537"/>
              <a:ext cx="214314" cy="355603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3" name="Группа 67"/>
          <p:cNvGrpSpPr>
            <a:grpSpLocks/>
          </p:cNvGrpSpPr>
          <p:nvPr/>
        </p:nvGrpSpPr>
        <p:grpSpPr bwMode="auto">
          <a:xfrm>
            <a:off x="7858125" y="0"/>
            <a:ext cx="142875" cy="1571625"/>
            <a:chOff x="3929058" y="4357694"/>
            <a:chExt cx="357190" cy="157163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26" name="Пятиугольник 25">
            <a:hlinkClick r:id="rId4" action="ppaction://hlinksldjump"/>
          </p:cNvPr>
          <p:cNvSpPr/>
          <p:nvPr/>
        </p:nvSpPr>
        <p:spPr>
          <a:xfrm>
            <a:off x="7429500" y="6286500"/>
            <a:ext cx="1714500" cy="571500"/>
          </a:xfrm>
          <a:prstGeom prst="homePlate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hlinkClick r:id="rId4" action="ppaction://hlinksldjump"/>
              </a:rPr>
              <a:t>Продолжить игру</a:t>
            </a:r>
            <a:endParaRPr lang="ru-RU" dirty="0"/>
          </a:p>
        </p:txBody>
      </p:sp>
      <p:sp>
        <p:nvSpPr>
          <p:cNvPr id="27" name="Пятиугольник 26">
            <a:hlinkClick r:id="rId5" action="ppaction://hlinksldjump"/>
          </p:cNvPr>
          <p:cNvSpPr/>
          <p:nvPr/>
        </p:nvSpPr>
        <p:spPr>
          <a:xfrm rot="10800000">
            <a:off x="5500688" y="6286500"/>
            <a:ext cx="1714500" cy="571500"/>
          </a:xfrm>
          <a:prstGeom prst="homePlate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80" name="TextBox 27"/>
          <p:cNvSpPr txBox="1">
            <a:spLocks noChangeArrowheads="1"/>
          </p:cNvSpPr>
          <p:nvPr/>
        </p:nvSpPr>
        <p:spPr bwMode="auto">
          <a:xfrm>
            <a:off x="5857875" y="6215063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  <a:hlinkClick r:id="rId5" action="ppaction://hlinksldjump"/>
              </a:rPr>
              <a:t>Закончить игру</a:t>
            </a:r>
            <a:endParaRPr lang="ru-RU">
              <a:latin typeface="Calibri" pitchFamily="34" charset="0"/>
            </a:endParaRPr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2714625" y="214313"/>
            <a:ext cx="3643313" cy="928687"/>
          </a:xfrm>
          <a:prstGeom prst="wedgeRect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От трех до пяти 8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0" y="0"/>
            <a:ext cx="2857488" cy="1428736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36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2786050" y="285728"/>
            <a:ext cx="3571900" cy="928694"/>
          </a:xfrm>
          <a:prstGeom prst="wedge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Все о числах 1</a:t>
            </a:r>
          </a:p>
        </p:txBody>
      </p:sp>
      <p:sp>
        <p:nvSpPr>
          <p:cNvPr id="5" name="Овальная выноска 4"/>
          <p:cNvSpPr/>
          <p:nvPr/>
        </p:nvSpPr>
        <p:spPr>
          <a:xfrm>
            <a:off x="571500" y="1500188"/>
            <a:ext cx="7858125" cy="1928812"/>
          </a:xfrm>
          <a:prstGeom prst="wedgeEllipseCallout">
            <a:avLst>
              <a:gd name="adj1" fmla="val 3242"/>
              <a:gd name="adj2" fmla="val 9192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Вопрос: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 какой системе счисления мы выполняем арифметические действия?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38" y="4286250"/>
            <a:ext cx="5572125" cy="185737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ятиугольник 6">
            <a:hlinkClick r:id="rId2" action="ppaction://hlinksldjump"/>
          </p:cNvPr>
          <p:cNvSpPr/>
          <p:nvPr/>
        </p:nvSpPr>
        <p:spPr>
          <a:xfrm>
            <a:off x="7429500" y="6283325"/>
            <a:ext cx="1714500" cy="571500"/>
          </a:xfrm>
          <a:prstGeom prst="homePlat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hlinkClick r:id="rId2" action="ppaction://hlinksldjump"/>
              </a:rPr>
              <a:t>Продолжить игру</a:t>
            </a:r>
            <a:endParaRPr lang="ru-RU" dirty="0"/>
          </a:p>
        </p:txBody>
      </p:sp>
      <p:sp>
        <p:nvSpPr>
          <p:cNvPr id="8" name="Пятиугольник 7">
            <a:hlinkClick r:id="rId3" action="ppaction://hlinksldjump"/>
          </p:cNvPr>
          <p:cNvSpPr/>
          <p:nvPr/>
        </p:nvSpPr>
        <p:spPr>
          <a:xfrm rot="10800000">
            <a:off x="5500688" y="6283325"/>
            <a:ext cx="1714500" cy="571500"/>
          </a:xfrm>
          <a:prstGeom prst="homePlat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63" y="3857625"/>
            <a:ext cx="157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4143375"/>
            <a:ext cx="10715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Кольцо 18"/>
          <p:cNvSpPr/>
          <p:nvPr/>
        </p:nvSpPr>
        <p:spPr>
          <a:xfrm>
            <a:off x="6715140" y="0"/>
            <a:ext cx="2428860" cy="185736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398" name="TextBox 19"/>
          <p:cNvSpPr txBox="1">
            <a:spLocks noChangeArrowheads="1"/>
          </p:cNvSpPr>
          <p:nvPr/>
        </p:nvSpPr>
        <p:spPr bwMode="auto">
          <a:xfrm>
            <a:off x="7715250" y="0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12</a:t>
            </a:r>
            <a:endParaRPr lang="ru-RU">
              <a:latin typeface="Calibri" pitchFamily="34" charset="0"/>
            </a:endParaRPr>
          </a:p>
        </p:txBody>
      </p:sp>
      <p:sp>
        <p:nvSpPr>
          <p:cNvPr id="16399" name="TextBox 20"/>
          <p:cNvSpPr txBox="1">
            <a:spLocks noChangeArrowheads="1"/>
          </p:cNvSpPr>
          <p:nvPr/>
        </p:nvSpPr>
        <p:spPr bwMode="auto">
          <a:xfrm>
            <a:off x="8786813" y="714375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</a:t>
            </a:r>
            <a:endParaRPr lang="ru-RU">
              <a:latin typeface="Calibri" pitchFamily="34" charset="0"/>
            </a:endParaRPr>
          </a:p>
        </p:txBody>
      </p:sp>
      <p:sp>
        <p:nvSpPr>
          <p:cNvPr id="16400" name="TextBox 21"/>
          <p:cNvSpPr txBox="1">
            <a:spLocks noChangeArrowheads="1"/>
          </p:cNvSpPr>
          <p:nvPr/>
        </p:nvSpPr>
        <p:spPr bwMode="auto">
          <a:xfrm>
            <a:off x="7786688" y="1428750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6</a:t>
            </a:r>
            <a:endParaRPr lang="ru-RU">
              <a:latin typeface="Calibri" pitchFamily="34" charset="0"/>
            </a:endParaRPr>
          </a:p>
        </p:txBody>
      </p:sp>
      <p:sp>
        <p:nvSpPr>
          <p:cNvPr id="16401" name="TextBox 22"/>
          <p:cNvSpPr txBox="1">
            <a:spLocks noChangeArrowheads="1"/>
          </p:cNvSpPr>
          <p:nvPr/>
        </p:nvSpPr>
        <p:spPr bwMode="auto">
          <a:xfrm>
            <a:off x="6786563" y="714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9</a:t>
            </a:r>
            <a:endParaRPr lang="ru-RU">
              <a:latin typeface="Calibri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857500" y="4643438"/>
            <a:ext cx="4214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Ответ: в десятичной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56" name="6-конечная звезда 55"/>
          <p:cNvSpPr/>
          <p:nvPr/>
        </p:nvSpPr>
        <p:spPr>
          <a:xfrm>
            <a:off x="4429125" y="6286500"/>
            <a:ext cx="714375" cy="571500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7" name="6-конечная звезда 56"/>
          <p:cNvSpPr/>
          <p:nvPr/>
        </p:nvSpPr>
        <p:spPr>
          <a:xfrm>
            <a:off x="3286125" y="6286500"/>
            <a:ext cx="714375" cy="571500"/>
          </a:xfrm>
          <a:prstGeom prst="star6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" name="Группа 111"/>
          <p:cNvGrpSpPr>
            <a:grpSpLocks/>
          </p:cNvGrpSpPr>
          <p:nvPr/>
        </p:nvGrpSpPr>
        <p:grpSpPr bwMode="auto">
          <a:xfrm>
            <a:off x="7786688" y="500063"/>
            <a:ext cx="285750" cy="785812"/>
            <a:chOff x="7286644" y="4286256"/>
            <a:chExt cx="214314" cy="1571636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Равнобедренный треугольник 65"/>
            <p:cNvSpPr/>
            <p:nvPr/>
          </p:nvSpPr>
          <p:spPr>
            <a:xfrm>
              <a:off x="7286644" y="4359281"/>
              <a:ext cx="214314" cy="857257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 flipV="1">
              <a:off x="7286644" y="5216537"/>
              <a:ext cx="214314" cy="355603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3" name="Группа 67"/>
          <p:cNvGrpSpPr>
            <a:grpSpLocks/>
          </p:cNvGrpSpPr>
          <p:nvPr/>
        </p:nvGrpSpPr>
        <p:grpSpPr bwMode="auto">
          <a:xfrm>
            <a:off x="7858125" y="0"/>
            <a:ext cx="142875" cy="1571625"/>
            <a:chOff x="3929058" y="4357694"/>
            <a:chExt cx="357190" cy="157163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6407" name="TextBox 25"/>
          <p:cNvSpPr txBox="1">
            <a:spLocks noChangeArrowheads="1"/>
          </p:cNvSpPr>
          <p:nvPr/>
        </p:nvSpPr>
        <p:spPr bwMode="auto">
          <a:xfrm>
            <a:off x="5857875" y="6211888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  <a:hlinkClick r:id="rId3" action="ppaction://hlinksldjump"/>
              </a:rPr>
              <a:t>Закончить игру</a:t>
            </a:r>
            <a:endParaRPr lang="ru-RU">
              <a:latin typeface="Calibri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0" y="0"/>
            <a:ext cx="2928926" cy="1428736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36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571500" y="1500188"/>
            <a:ext cx="7858125" cy="1928812"/>
          </a:xfrm>
          <a:prstGeom prst="wedgeEllipseCallout">
            <a:avLst>
              <a:gd name="adj1" fmla="val 3242"/>
              <a:gd name="adj2" fmla="val 9192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Вопрос: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Кто впервые разделил числа на четные и нечетные?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38" y="4286250"/>
            <a:ext cx="5572125" cy="185737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3857625"/>
            <a:ext cx="157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143375"/>
            <a:ext cx="10715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Кольцо 18"/>
          <p:cNvSpPr/>
          <p:nvPr/>
        </p:nvSpPr>
        <p:spPr>
          <a:xfrm>
            <a:off x="6715140" y="0"/>
            <a:ext cx="2428860" cy="185736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417" name="TextBox 19"/>
          <p:cNvSpPr txBox="1">
            <a:spLocks noChangeArrowheads="1"/>
          </p:cNvSpPr>
          <p:nvPr/>
        </p:nvSpPr>
        <p:spPr bwMode="auto">
          <a:xfrm>
            <a:off x="7715250" y="0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12</a:t>
            </a:r>
            <a:endParaRPr lang="ru-RU">
              <a:latin typeface="Calibri" pitchFamily="34" charset="0"/>
            </a:endParaRPr>
          </a:p>
        </p:txBody>
      </p:sp>
      <p:sp>
        <p:nvSpPr>
          <p:cNvPr id="17418" name="TextBox 20"/>
          <p:cNvSpPr txBox="1">
            <a:spLocks noChangeArrowheads="1"/>
          </p:cNvSpPr>
          <p:nvPr/>
        </p:nvSpPr>
        <p:spPr bwMode="auto">
          <a:xfrm>
            <a:off x="8786813" y="714375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</a:t>
            </a:r>
            <a:endParaRPr lang="ru-RU">
              <a:latin typeface="Calibri" pitchFamily="34" charset="0"/>
            </a:endParaRPr>
          </a:p>
        </p:txBody>
      </p:sp>
      <p:sp>
        <p:nvSpPr>
          <p:cNvPr id="17419" name="TextBox 21"/>
          <p:cNvSpPr txBox="1">
            <a:spLocks noChangeArrowheads="1"/>
          </p:cNvSpPr>
          <p:nvPr/>
        </p:nvSpPr>
        <p:spPr bwMode="auto">
          <a:xfrm>
            <a:off x="7786688" y="1428750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6</a:t>
            </a:r>
            <a:endParaRPr lang="ru-RU">
              <a:latin typeface="Calibri" pitchFamily="34" charset="0"/>
            </a:endParaRPr>
          </a:p>
        </p:txBody>
      </p:sp>
      <p:sp>
        <p:nvSpPr>
          <p:cNvPr id="17420" name="TextBox 22"/>
          <p:cNvSpPr txBox="1">
            <a:spLocks noChangeArrowheads="1"/>
          </p:cNvSpPr>
          <p:nvPr/>
        </p:nvSpPr>
        <p:spPr bwMode="auto">
          <a:xfrm>
            <a:off x="6786563" y="714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9</a:t>
            </a:r>
            <a:endParaRPr lang="ru-RU">
              <a:latin typeface="Calibri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857500" y="4643438"/>
            <a:ext cx="4214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Ответ: Пифагор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56" name="6-конечная звезда 55"/>
          <p:cNvSpPr/>
          <p:nvPr/>
        </p:nvSpPr>
        <p:spPr>
          <a:xfrm>
            <a:off x="4429125" y="6286500"/>
            <a:ext cx="714375" cy="571500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7" name="6-конечная звезда 56"/>
          <p:cNvSpPr/>
          <p:nvPr/>
        </p:nvSpPr>
        <p:spPr>
          <a:xfrm>
            <a:off x="3286125" y="6286500"/>
            <a:ext cx="714375" cy="571500"/>
          </a:xfrm>
          <a:prstGeom prst="star6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" name="Группа 111"/>
          <p:cNvGrpSpPr>
            <a:grpSpLocks/>
          </p:cNvGrpSpPr>
          <p:nvPr/>
        </p:nvGrpSpPr>
        <p:grpSpPr bwMode="auto">
          <a:xfrm>
            <a:off x="7786688" y="500063"/>
            <a:ext cx="285750" cy="785812"/>
            <a:chOff x="7286644" y="4286256"/>
            <a:chExt cx="214314" cy="1571636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Равнобедренный треугольник 65"/>
            <p:cNvSpPr/>
            <p:nvPr/>
          </p:nvSpPr>
          <p:spPr>
            <a:xfrm>
              <a:off x="7286644" y="4359281"/>
              <a:ext cx="214314" cy="857257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 flipV="1">
              <a:off x="7286644" y="5216537"/>
              <a:ext cx="214314" cy="355603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3" name="Группа 67"/>
          <p:cNvGrpSpPr>
            <a:grpSpLocks/>
          </p:cNvGrpSpPr>
          <p:nvPr/>
        </p:nvGrpSpPr>
        <p:grpSpPr bwMode="auto">
          <a:xfrm>
            <a:off x="7858125" y="0"/>
            <a:ext cx="142875" cy="1571625"/>
            <a:chOff x="3929058" y="4357694"/>
            <a:chExt cx="357190" cy="157163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28" name="Пятиугольник 27">
            <a:hlinkClick r:id="rId4" action="ppaction://hlinksldjump"/>
          </p:cNvPr>
          <p:cNvSpPr/>
          <p:nvPr/>
        </p:nvSpPr>
        <p:spPr>
          <a:xfrm>
            <a:off x="7429500" y="6283325"/>
            <a:ext cx="1714500" cy="571500"/>
          </a:xfrm>
          <a:prstGeom prst="homePlat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hlinkClick r:id="rId4" action="ppaction://hlinksldjump"/>
              </a:rPr>
              <a:t>Продолжить игру</a:t>
            </a:r>
            <a:endParaRPr lang="ru-RU" dirty="0"/>
          </a:p>
        </p:txBody>
      </p:sp>
      <p:sp>
        <p:nvSpPr>
          <p:cNvPr id="29" name="Пятиугольник 28">
            <a:hlinkClick r:id="rId5" action="ppaction://hlinksldjump"/>
          </p:cNvPr>
          <p:cNvSpPr/>
          <p:nvPr/>
        </p:nvSpPr>
        <p:spPr>
          <a:xfrm rot="10800000">
            <a:off x="5500688" y="6283325"/>
            <a:ext cx="1714500" cy="571500"/>
          </a:xfrm>
          <a:prstGeom prst="homePlat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28" name="TextBox 29"/>
          <p:cNvSpPr txBox="1">
            <a:spLocks noChangeArrowheads="1"/>
          </p:cNvSpPr>
          <p:nvPr/>
        </p:nvSpPr>
        <p:spPr bwMode="auto">
          <a:xfrm>
            <a:off x="5857875" y="6211888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  <a:hlinkClick r:id="rId5" action="ppaction://hlinksldjump"/>
              </a:rPr>
              <a:t>Закончить игру</a:t>
            </a:r>
            <a:endParaRPr lang="ru-RU">
              <a:latin typeface="Calibri" pitchFamily="34" charset="0"/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2786050" y="285728"/>
            <a:ext cx="3571900" cy="928694"/>
          </a:xfrm>
          <a:prstGeom prst="wedge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Все о числах 2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0" y="0"/>
            <a:ext cx="2928926" cy="1428736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36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571500" y="1500188"/>
            <a:ext cx="7858125" cy="1928812"/>
          </a:xfrm>
          <a:prstGeom prst="wedgeEllipseCallout">
            <a:avLst>
              <a:gd name="adj1" fmla="val 3242"/>
              <a:gd name="adj2" fmla="val 9192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Вопрос: Число выражающее дюжину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38" y="4286250"/>
            <a:ext cx="5572125" cy="185737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3857625"/>
            <a:ext cx="157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143375"/>
            <a:ext cx="10715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Кольцо 18"/>
          <p:cNvSpPr/>
          <p:nvPr/>
        </p:nvSpPr>
        <p:spPr>
          <a:xfrm>
            <a:off x="6715140" y="0"/>
            <a:ext cx="2428860" cy="185736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441" name="TextBox 19"/>
          <p:cNvSpPr txBox="1">
            <a:spLocks noChangeArrowheads="1"/>
          </p:cNvSpPr>
          <p:nvPr/>
        </p:nvSpPr>
        <p:spPr bwMode="auto">
          <a:xfrm>
            <a:off x="7715250" y="0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12</a:t>
            </a:r>
            <a:endParaRPr lang="ru-RU">
              <a:latin typeface="Calibri" pitchFamily="34" charset="0"/>
            </a:endParaRPr>
          </a:p>
        </p:txBody>
      </p:sp>
      <p:sp>
        <p:nvSpPr>
          <p:cNvPr id="18442" name="TextBox 20"/>
          <p:cNvSpPr txBox="1">
            <a:spLocks noChangeArrowheads="1"/>
          </p:cNvSpPr>
          <p:nvPr/>
        </p:nvSpPr>
        <p:spPr bwMode="auto">
          <a:xfrm>
            <a:off x="8786813" y="714375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</a:t>
            </a:r>
            <a:endParaRPr lang="ru-RU">
              <a:latin typeface="Calibri" pitchFamily="34" charset="0"/>
            </a:endParaRPr>
          </a:p>
        </p:txBody>
      </p:sp>
      <p:sp>
        <p:nvSpPr>
          <p:cNvPr id="18443" name="TextBox 21"/>
          <p:cNvSpPr txBox="1">
            <a:spLocks noChangeArrowheads="1"/>
          </p:cNvSpPr>
          <p:nvPr/>
        </p:nvSpPr>
        <p:spPr bwMode="auto">
          <a:xfrm>
            <a:off x="7786688" y="1428750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6</a:t>
            </a:r>
            <a:endParaRPr lang="ru-RU">
              <a:latin typeface="Calibri" pitchFamily="34" charset="0"/>
            </a:endParaRPr>
          </a:p>
        </p:txBody>
      </p:sp>
      <p:sp>
        <p:nvSpPr>
          <p:cNvPr id="18444" name="TextBox 22"/>
          <p:cNvSpPr txBox="1">
            <a:spLocks noChangeArrowheads="1"/>
          </p:cNvSpPr>
          <p:nvPr/>
        </p:nvSpPr>
        <p:spPr bwMode="auto">
          <a:xfrm>
            <a:off x="6786563" y="714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9</a:t>
            </a:r>
            <a:endParaRPr lang="ru-RU">
              <a:latin typeface="Calibri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857500" y="4643438"/>
            <a:ext cx="4214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Ответ: 12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56" name="6-конечная звезда 55"/>
          <p:cNvSpPr/>
          <p:nvPr/>
        </p:nvSpPr>
        <p:spPr>
          <a:xfrm>
            <a:off x="4429125" y="6286500"/>
            <a:ext cx="714375" cy="571500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7" name="6-конечная звезда 56"/>
          <p:cNvSpPr/>
          <p:nvPr/>
        </p:nvSpPr>
        <p:spPr>
          <a:xfrm>
            <a:off x="3286125" y="6286500"/>
            <a:ext cx="714375" cy="571500"/>
          </a:xfrm>
          <a:prstGeom prst="star6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" name="Группа 111"/>
          <p:cNvGrpSpPr>
            <a:grpSpLocks/>
          </p:cNvGrpSpPr>
          <p:nvPr/>
        </p:nvGrpSpPr>
        <p:grpSpPr bwMode="auto">
          <a:xfrm>
            <a:off x="7786688" y="500063"/>
            <a:ext cx="285750" cy="785812"/>
            <a:chOff x="7286644" y="4286256"/>
            <a:chExt cx="214314" cy="1571636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Равнобедренный треугольник 65"/>
            <p:cNvSpPr/>
            <p:nvPr/>
          </p:nvSpPr>
          <p:spPr>
            <a:xfrm>
              <a:off x="7286644" y="4359281"/>
              <a:ext cx="214314" cy="857257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 flipV="1">
              <a:off x="7286644" y="5216537"/>
              <a:ext cx="214314" cy="355603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3" name="Группа 67"/>
          <p:cNvGrpSpPr>
            <a:grpSpLocks/>
          </p:cNvGrpSpPr>
          <p:nvPr/>
        </p:nvGrpSpPr>
        <p:grpSpPr bwMode="auto">
          <a:xfrm>
            <a:off x="7858125" y="0"/>
            <a:ext cx="142875" cy="1571625"/>
            <a:chOff x="3929058" y="4357694"/>
            <a:chExt cx="357190" cy="157163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28" name="Пятиугольник 27">
            <a:hlinkClick r:id="rId4" action="ppaction://hlinksldjump"/>
          </p:cNvPr>
          <p:cNvSpPr/>
          <p:nvPr/>
        </p:nvSpPr>
        <p:spPr>
          <a:xfrm>
            <a:off x="7429500" y="6283325"/>
            <a:ext cx="1714500" cy="571500"/>
          </a:xfrm>
          <a:prstGeom prst="homePlat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hlinkClick r:id="rId4" action="ppaction://hlinksldjump"/>
              </a:rPr>
              <a:t>Продолжить игру</a:t>
            </a:r>
            <a:endParaRPr lang="ru-RU" dirty="0"/>
          </a:p>
        </p:txBody>
      </p:sp>
      <p:sp>
        <p:nvSpPr>
          <p:cNvPr id="29" name="Пятиугольник 28">
            <a:hlinkClick r:id="rId5" action="ppaction://hlinksldjump"/>
          </p:cNvPr>
          <p:cNvSpPr/>
          <p:nvPr/>
        </p:nvSpPr>
        <p:spPr>
          <a:xfrm rot="10800000">
            <a:off x="5500688" y="6283325"/>
            <a:ext cx="1714500" cy="571500"/>
          </a:xfrm>
          <a:prstGeom prst="homePlat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52" name="TextBox 29"/>
          <p:cNvSpPr txBox="1">
            <a:spLocks noChangeArrowheads="1"/>
          </p:cNvSpPr>
          <p:nvPr/>
        </p:nvSpPr>
        <p:spPr bwMode="auto">
          <a:xfrm>
            <a:off x="5857875" y="6211888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  <a:hlinkClick r:id="rId5" action="ppaction://hlinksldjump"/>
              </a:rPr>
              <a:t>Закончить игру</a:t>
            </a:r>
            <a:endParaRPr lang="ru-RU">
              <a:latin typeface="Calibri" pitchFamily="34" charset="0"/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2786050" y="285728"/>
            <a:ext cx="3571900" cy="928694"/>
          </a:xfrm>
          <a:prstGeom prst="wedge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Все о числах 3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0" y="0"/>
            <a:ext cx="2928926" cy="1428736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36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571500" y="1500188"/>
            <a:ext cx="7858125" cy="1928812"/>
          </a:xfrm>
          <a:prstGeom prst="wedgeEllipseCallout">
            <a:avLst>
              <a:gd name="adj1" fmla="val 3242"/>
              <a:gd name="adj2" fmla="val 9192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Вопрос: Сколько простых чисел в первом десятке?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38" y="4286250"/>
            <a:ext cx="5572125" cy="185737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3857625"/>
            <a:ext cx="157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143375"/>
            <a:ext cx="10715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Кольцо 18"/>
          <p:cNvSpPr/>
          <p:nvPr/>
        </p:nvSpPr>
        <p:spPr>
          <a:xfrm>
            <a:off x="6715140" y="0"/>
            <a:ext cx="2428860" cy="185736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465" name="TextBox 19"/>
          <p:cNvSpPr txBox="1">
            <a:spLocks noChangeArrowheads="1"/>
          </p:cNvSpPr>
          <p:nvPr/>
        </p:nvSpPr>
        <p:spPr bwMode="auto">
          <a:xfrm>
            <a:off x="7715250" y="0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12</a:t>
            </a:r>
            <a:endParaRPr lang="ru-RU">
              <a:latin typeface="Calibri" pitchFamily="34" charset="0"/>
            </a:endParaRPr>
          </a:p>
        </p:txBody>
      </p:sp>
      <p:sp>
        <p:nvSpPr>
          <p:cNvPr id="19466" name="TextBox 20"/>
          <p:cNvSpPr txBox="1">
            <a:spLocks noChangeArrowheads="1"/>
          </p:cNvSpPr>
          <p:nvPr/>
        </p:nvSpPr>
        <p:spPr bwMode="auto">
          <a:xfrm>
            <a:off x="8786813" y="714375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</a:t>
            </a:r>
            <a:endParaRPr lang="ru-RU">
              <a:latin typeface="Calibri" pitchFamily="34" charset="0"/>
            </a:endParaRPr>
          </a:p>
        </p:txBody>
      </p:sp>
      <p:sp>
        <p:nvSpPr>
          <p:cNvPr id="19467" name="TextBox 21"/>
          <p:cNvSpPr txBox="1">
            <a:spLocks noChangeArrowheads="1"/>
          </p:cNvSpPr>
          <p:nvPr/>
        </p:nvSpPr>
        <p:spPr bwMode="auto">
          <a:xfrm>
            <a:off x="7786688" y="1428750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6</a:t>
            </a:r>
            <a:endParaRPr lang="ru-RU">
              <a:latin typeface="Calibri" pitchFamily="34" charset="0"/>
            </a:endParaRPr>
          </a:p>
        </p:txBody>
      </p:sp>
      <p:sp>
        <p:nvSpPr>
          <p:cNvPr id="19468" name="TextBox 22"/>
          <p:cNvSpPr txBox="1">
            <a:spLocks noChangeArrowheads="1"/>
          </p:cNvSpPr>
          <p:nvPr/>
        </p:nvSpPr>
        <p:spPr bwMode="auto">
          <a:xfrm>
            <a:off x="6786563" y="714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9</a:t>
            </a:r>
            <a:endParaRPr lang="ru-RU">
              <a:latin typeface="Calibri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857500" y="4643438"/>
            <a:ext cx="4214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Ответ: четыре: 2, 3, 5,7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56" name="6-конечная звезда 55"/>
          <p:cNvSpPr/>
          <p:nvPr/>
        </p:nvSpPr>
        <p:spPr>
          <a:xfrm>
            <a:off x="4429125" y="6286500"/>
            <a:ext cx="714375" cy="571500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7" name="6-конечная звезда 56"/>
          <p:cNvSpPr/>
          <p:nvPr/>
        </p:nvSpPr>
        <p:spPr>
          <a:xfrm>
            <a:off x="3286125" y="6286500"/>
            <a:ext cx="714375" cy="571500"/>
          </a:xfrm>
          <a:prstGeom prst="star6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" name="Группа 111"/>
          <p:cNvGrpSpPr>
            <a:grpSpLocks/>
          </p:cNvGrpSpPr>
          <p:nvPr/>
        </p:nvGrpSpPr>
        <p:grpSpPr bwMode="auto">
          <a:xfrm>
            <a:off x="7786688" y="500063"/>
            <a:ext cx="285750" cy="785812"/>
            <a:chOff x="7286644" y="4286256"/>
            <a:chExt cx="214314" cy="1571636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Равнобедренный треугольник 65"/>
            <p:cNvSpPr/>
            <p:nvPr/>
          </p:nvSpPr>
          <p:spPr>
            <a:xfrm>
              <a:off x="7286644" y="4359281"/>
              <a:ext cx="214314" cy="857257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 flipV="1">
              <a:off x="7286644" y="5216537"/>
              <a:ext cx="214314" cy="355603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3" name="Группа 67"/>
          <p:cNvGrpSpPr>
            <a:grpSpLocks/>
          </p:cNvGrpSpPr>
          <p:nvPr/>
        </p:nvGrpSpPr>
        <p:grpSpPr bwMode="auto">
          <a:xfrm>
            <a:off x="7858125" y="0"/>
            <a:ext cx="142875" cy="1571625"/>
            <a:chOff x="3929058" y="4357694"/>
            <a:chExt cx="357190" cy="157163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28" name="Пятиугольник 27">
            <a:hlinkClick r:id="rId4" action="ppaction://hlinksldjump"/>
          </p:cNvPr>
          <p:cNvSpPr/>
          <p:nvPr/>
        </p:nvSpPr>
        <p:spPr>
          <a:xfrm>
            <a:off x="7429500" y="6283325"/>
            <a:ext cx="1714500" cy="571500"/>
          </a:xfrm>
          <a:prstGeom prst="homePlat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hlinkClick r:id="rId4" action="ppaction://hlinksldjump"/>
              </a:rPr>
              <a:t>Продолжить игру</a:t>
            </a:r>
            <a:endParaRPr lang="ru-RU" dirty="0"/>
          </a:p>
        </p:txBody>
      </p:sp>
      <p:sp>
        <p:nvSpPr>
          <p:cNvPr id="29" name="Пятиугольник 28">
            <a:hlinkClick r:id="rId5" action="ppaction://hlinksldjump"/>
          </p:cNvPr>
          <p:cNvSpPr/>
          <p:nvPr/>
        </p:nvSpPr>
        <p:spPr>
          <a:xfrm rot="10800000">
            <a:off x="5500688" y="6283325"/>
            <a:ext cx="1714500" cy="571500"/>
          </a:xfrm>
          <a:prstGeom prst="homePlat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476" name="TextBox 29"/>
          <p:cNvSpPr txBox="1">
            <a:spLocks noChangeArrowheads="1"/>
          </p:cNvSpPr>
          <p:nvPr/>
        </p:nvSpPr>
        <p:spPr bwMode="auto">
          <a:xfrm>
            <a:off x="5857875" y="6211888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  <a:hlinkClick r:id="rId5" action="ppaction://hlinksldjump"/>
              </a:rPr>
              <a:t>Закончить игру</a:t>
            </a:r>
            <a:endParaRPr lang="ru-RU">
              <a:latin typeface="Calibri" pitchFamily="34" charset="0"/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2786050" y="285728"/>
            <a:ext cx="3571900" cy="928694"/>
          </a:xfrm>
          <a:prstGeom prst="wedge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Все о числах 4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0" y="0"/>
            <a:ext cx="2928926" cy="1428736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36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571500" y="1500188"/>
            <a:ext cx="7858125" cy="1928812"/>
          </a:xfrm>
          <a:prstGeom prst="wedgeEllipseCallout">
            <a:avLst>
              <a:gd name="adj1" fmla="val 3242"/>
              <a:gd name="adj2" fmla="val 9192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Вопрос: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Какая цифра в переводе с латинского обозначает «никакая»?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38" y="4286250"/>
            <a:ext cx="5572125" cy="185737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3857625"/>
            <a:ext cx="157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143375"/>
            <a:ext cx="10715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Кольцо 18"/>
          <p:cNvSpPr/>
          <p:nvPr/>
        </p:nvSpPr>
        <p:spPr>
          <a:xfrm>
            <a:off x="6715140" y="0"/>
            <a:ext cx="2428860" cy="185736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489" name="TextBox 19"/>
          <p:cNvSpPr txBox="1">
            <a:spLocks noChangeArrowheads="1"/>
          </p:cNvSpPr>
          <p:nvPr/>
        </p:nvSpPr>
        <p:spPr bwMode="auto">
          <a:xfrm>
            <a:off x="7715250" y="0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12</a:t>
            </a:r>
            <a:endParaRPr lang="ru-RU">
              <a:latin typeface="Calibri" pitchFamily="34" charset="0"/>
            </a:endParaRPr>
          </a:p>
        </p:txBody>
      </p:sp>
      <p:sp>
        <p:nvSpPr>
          <p:cNvPr id="20490" name="TextBox 20"/>
          <p:cNvSpPr txBox="1">
            <a:spLocks noChangeArrowheads="1"/>
          </p:cNvSpPr>
          <p:nvPr/>
        </p:nvSpPr>
        <p:spPr bwMode="auto">
          <a:xfrm>
            <a:off x="8786813" y="714375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</a:t>
            </a:r>
            <a:endParaRPr lang="ru-RU">
              <a:latin typeface="Calibri" pitchFamily="34" charset="0"/>
            </a:endParaRPr>
          </a:p>
        </p:txBody>
      </p:sp>
      <p:sp>
        <p:nvSpPr>
          <p:cNvPr id="20491" name="TextBox 21"/>
          <p:cNvSpPr txBox="1">
            <a:spLocks noChangeArrowheads="1"/>
          </p:cNvSpPr>
          <p:nvPr/>
        </p:nvSpPr>
        <p:spPr bwMode="auto">
          <a:xfrm>
            <a:off x="7786688" y="1428750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6</a:t>
            </a:r>
            <a:endParaRPr lang="ru-RU">
              <a:latin typeface="Calibri" pitchFamily="34" charset="0"/>
            </a:endParaRPr>
          </a:p>
        </p:txBody>
      </p:sp>
      <p:sp>
        <p:nvSpPr>
          <p:cNvPr id="20492" name="TextBox 22"/>
          <p:cNvSpPr txBox="1">
            <a:spLocks noChangeArrowheads="1"/>
          </p:cNvSpPr>
          <p:nvPr/>
        </p:nvSpPr>
        <p:spPr bwMode="auto">
          <a:xfrm>
            <a:off x="6786563" y="714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9</a:t>
            </a:r>
            <a:endParaRPr lang="ru-RU">
              <a:latin typeface="Calibri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857500" y="4643438"/>
            <a:ext cx="4214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Ответ: Ноль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56" name="6-конечная звезда 55"/>
          <p:cNvSpPr/>
          <p:nvPr/>
        </p:nvSpPr>
        <p:spPr>
          <a:xfrm>
            <a:off x="4429125" y="6286500"/>
            <a:ext cx="714375" cy="571500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7" name="6-конечная звезда 56"/>
          <p:cNvSpPr/>
          <p:nvPr/>
        </p:nvSpPr>
        <p:spPr>
          <a:xfrm>
            <a:off x="3286125" y="6286500"/>
            <a:ext cx="714375" cy="571500"/>
          </a:xfrm>
          <a:prstGeom prst="star6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" name="Группа 111"/>
          <p:cNvGrpSpPr>
            <a:grpSpLocks/>
          </p:cNvGrpSpPr>
          <p:nvPr/>
        </p:nvGrpSpPr>
        <p:grpSpPr bwMode="auto">
          <a:xfrm>
            <a:off x="7786688" y="500063"/>
            <a:ext cx="285750" cy="785812"/>
            <a:chOff x="7286644" y="4286256"/>
            <a:chExt cx="214314" cy="1571636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Равнобедренный треугольник 65"/>
            <p:cNvSpPr/>
            <p:nvPr/>
          </p:nvSpPr>
          <p:spPr>
            <a:xfrm>
              <a:off x="7286644" y="4359281"/>
              <a:ext cx="214314" cy="857257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 flipV="1">
              <a:off x="7286644" y="5216537"/>
              <a:ext cx="214314" cy="355603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3" name="Группа 67"/>
          <p:cNvGrpSpPr>
            <a:grpSpLocks/>
          </p:cNvGrpSpPr>
          <p:nvPr/>
        </p:nvGrpSpPr>
        <p:grpSpPr bwMode="auto">
          <a:xfrm>
            <a:off x="7858125" y="0"/>
            <a:ext cx="142875" cy="1571625"/>
            <a:chOff x="3929058" y="4357694"/>
            <a:chExt cx="357190" cy="157163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28" name="Пятиугольник 27">
            <a:hlinkClick r:id="rId4" action="ppaction://hlinksldjump"/>
          </p:cNvPr>
          <p:cNvSpPr/>
          <p:nvPr/>
        </p:nvSpPr>
        <p:spPr>
          <a:xfrm>
            <a:off x="7429500" y="6283325"/>
            <a:ext cx="1714500" cy="571500"/>
          </a:xfrm>
          <a:prstGeom prst="homePlat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hlinkClick r:id="rId4" action="ppaction://hlinksldjump"/>
              </a:rPr>
              <a:t>Продолжить игру</a:t>
            </a:r>
            <a:endParaRPr lang="ru-RU" dirty="0"/>
          </a:p>
        </p:txBody>
      </p:sp>
      <p:sp>
        <p:nvSpPr>
          <p:cNvPr id="29" name="Пятиугольник 28">
            <a:hlinkClick r:id="rId5" action="ppaction://hlinksldjump"/>
          </p:cNvPr>
          <p:cNvSpPr/>
          <p:nvPr/>
        </p:nvSpPr>
        <p:spPr>
          <a:xfrm rot="10800000">
            <a:off x="5500688" y="6283325"/>
            <a:ext cx="1714500" cy="571500"/>
          </a:xfrm>
          <a:prstGeom prst="homePlat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00" name="TextBox 29"/>
          <p:cNvSpPr txBox="1">
            <a:spLocks noChangeArrowheads="1"/>
          </p:cNvSpPr>
          <p:nvPr/>
        </p:nvSpPr>
        <p:spPr bwMode="auto">
          <a:xfrm>
            <a:off x="5857875" y="6211888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  <a:hlinkClick r:id="rId5" action="ppaction://hlinksldjump"/>
              </a:rPr>
              <a:t>Закончить игру</a:t>
            </a:r>
            <a:endParaRPr lang="ru-RU">
              <a:latin typeface="Calibri" pitchFamily="34" charset="0"/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2786050" y="285728"/>
            <a:ext cx="3571900" cy="928694"/>
          </a:xfrm>
          <a:prstGeom prst="wedge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Все о числах 5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0" y="0"/>
            <a:ext cx="2928926" cy="1428736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36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571500" y="1500188"/>
            <a:ext cx="7858125" cy="1928812"/>
          </a:xfrm>
          <a:prstGeom prst="wedgeEllipseCallout">
            <a:avLst>
              <a:gd name="adj1" fmla="val 3242"/>
              <a:gd name="adj2" fmla="val 9192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Вопрос: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Как ни странно, многие народы называют «полная рука» именно это число. Какое?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38" y="4286250"/>
            <a:ext cx="5572125" cy="185737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3857625"/>
            <a:ext cx="157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143375"/>
            <a:ext cx="10715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Кольцо 18"/>
          <p:cNvSpPr/>
          <p:nvPr/>
        </p:nvSpPr>
        <p:spPr>
          <a:xfrm>
            <a:off x="6715140" y="0"/>
            <a:ext cx="2428860" cy="185736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513" name="TextBox 19"/>
          <p:cNvSpPr txBox="1">
            <a:spLocks noChangeArrowheads="1"/>
          </p:cNvSpPr>
          <p:nvPr/>
        </p:nvSpPr>
        <p:spPr bwMode="auto">
          <a:xfrm>
            <a:off x="7715250" y="0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12</a:t>
            </a:r>
            <a:endParaRPr lang="ru-RU">
              <a:latin typeface="Calibri" pitchFamily="34" charset="0"/>
            </a:endParaRPr>
          </a:p>
        </p:txBody>
      </p:sp>
      <p:sp>
        <p:nvSpPr>
          <p:cNvPr id="21514" name="TextBox 20"/>
          <p:cNvSpPr txBox="1">
            <a:spLocks noChangeArrowheads="1"/>
          </p:cNvSpPr>
          <p:nvPr/>
        </p:nvSpPr>
        <p:spPr bwMode="auto">
          <a:xfrm>
            <a:off x="8786813" y="714375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</a:t>
            </a:r>
            <a:endParaRPr lang="ru-RU">
              <a:latin typeface="Calibri" pitchFamily="34" charset="0"/>
            </a:endParaRPr>
          </a:p>
        </p:txBody>
      </p:sp>
      <p:sp>
        <p:nvSpPr>
          <p:cNvPr id="21515" name="TextBox 21"/>
          <p:cNvSpPr txBox="1">
            <a:spLocks noChangeArrowheads="1"/>
          </p:cNvSpPr>
          <p:nvPr/>
        </p:nvSpPr>
        <p:spPr bwMode="auto">
          <a:xfrm>
            <a:off x="7786688" y="1428750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6</a:t>
            </a:r>
            <a:endParaRPr lang="ru-RU">
              <a:latin typeface="Calibri" pitchFamily="34" charset="0"/>
            </a:endParaRPr>
          </a:p>
        </p:txBody>
      </p:sp>
      <p:sp>
        <p:nvSpPr>
          <p:cNvPr id="21516" name="TextBox 22"/>
          <p:cNvSpPr txBox="1">
            <a:spLocks noChangeArrowheads="1"/>
          </p:cNvSpPr>
          <p:nvPr/>
        </p:nvSpPr>
        <p:spPr bwMode="auto">
          <a:xfrm>
            <a:off x="6786563" y="714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9</a:t>
            </a:r>
            <a:endParaRPr lang="ru-RU">
              <a:latin typeface="Calibri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857500" y="4643438"/>
            <a:ext cx="4214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Ответ: 20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56" name="6-конечная звезда 55"/>
          <p:cNvSpPr/>
          <p:nvPr/>
        </p:nvSpPr>
        <p:spPr>
          <a:xfrm>
            <a:off x="4429125" y="6286500"/>
            <a:ext cx="714375" cy="571500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7" name="6-конечная звезда 56"/>
          <p:cNvSpPr/>
          <p:nvPr/>
        </p:nvSpPr>
        <p:spPr>
          <a:xfrm>
            <a:off x="3286125" y="6286500"/>
            <a:ext cx="714375" cy="571500"/>
          </a:xfrm>
          <a:prstGeom prst="star6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" name="Группа 111"/>
          <p:cNvGrpSpPr>
            <a:grpSpLocks/>
          </p:cNvGrpSpPr>
          <p:nvPr/>
        </p:nvGrpSpPr>
        <p:grpSpPr bwMode="auto">
          <a:xfrm>
            <a:off x="7786688" y="500063"/>
            <a:ext cx="285750" cy="785812"/>
            <a:chOff x="7286644" y="4286256"/>
            <a:chExt cx="214314" cy="1571636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Равнобедренный треугольник 65"/>
            <p:cNvSpPr/>
            <p:nvPr/>
          </p:nvSpPr>
          <p:spPr>
            <a:xfrm>
              <a:off x="7286644" y="4359281"/>
              <a:ext cx="214314" cy="857257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 flipV="1">
              <a:off x="7286644" y="5216537"/>
              <a:ext cx="214314" cy="355603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3" name="Группа 67"/>
          <p:cNvGrpSpPr>
            <a:grpSpLocks/>
          </p:cNvGrpSpPr>
          <p:nvPr/>
        </p:nvGrpSpPr>
        <p:grpSpPr bwMode="auto">
          <a:xfrm>
            <a:off x="7858125" y="0"/>
            <a:ext cx="142875" cy="1571625"/>
            <a:chOff x="3929058" y="4357694"/>
            <a:chExt cx="357190" cy="157163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28" name="Пятиугольник 27">
            <a:hlinkClick r:id="rId4" action="ppaction://hlinksldjump"/>
          </p:cNvPr>
          <p:cNvSpPr/>
          <p:nvPr/>
        </p:nvSpPr>
        <p:spPr>
          <a:xfrm>
            <a:off x="7429500" y="6283325"/>
            <a:ext cx="1714500" cy="571500"/>
          </a:xfrm>
          <a:prstGeom prst="homePlat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hlinkClick r:id="rId4" action="ppaction://hlinksldjump"/>
              </a:rPr>
              <a:t>Продолжить игру</a:t>
            </a:r>
            <a:endParaRPr lang="ru-RU" dirty="0"/>
          </a:p>
        </p:txBody>
      </p:sp>
      <p:sp>
        <p:nvSpPr>
          <p:cNvPr id="29" name="Пятиугольник 28">
            <a:hlinkClick r:id="rId5" action="ppaction://hlinksldjump"/>
          </p:cNvPr>
          <p:cNvSpPr/>
          <p:nvPr/>
        </p:nvSpPr>
        <p:spPr>
          <a:xfrm rot="10800000">
            <a:off x="5500688" y="6283325"/>
            <a:ext cx="1714500" cy="571500"/>
          </a:xfrm>
          <a:prstGeom prst="homePlat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24" name="TextBox 29"/>
          <p:cNvSpPr txBox="1">
            <a:spLocks noChangeArrowheads="1"/>
          </p:cNvSpPr>
          <p:nvPr/>
        </p:nvSpPr>
        <p:spPr bwMode="auto">
          <a:xfrm>
            <a:off x="5857875" y="6211888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  <a:hlinkClick r:id="rId5" action="ppaction://hlinksldjump"/>
              </a:rPr>
              <a:t>Закончить игру</a:t>
            </a:r>
            <a:endParaRPr lang="ru-RU">
              <a:latin typeface="Calibri" pitchFamily="34" charset="0"/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2786050" y="285728"/>
            <a:ext cx="3571900" cy="928694"/>
          </a:xfrm>
          <a:prstGeom prst="wedge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Все о числах 6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0" y="0"/>
            <a:ext cx="2928926" cy="1428736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36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571500" y="1500188"/>
            <a:ext cx="7858125" cy="1928812"/>
          </a:xfrm>
          <a:prstGeom prst="wedgeEllipseCallout">
            <a:avLst>
              <a:gd name="adj1" fmla="val 3242"/>
              <a:gd name="adj2" fmla="val 9192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Вопрос: Какое число делится на все без остатка?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38" y="4286250"/>
            <a:ext cx="5572125" cy="185737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3857625"/>
            <a:ext cx="157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143375"/>
            <a:ext cx="10715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Кольцо 18"/>
          <p:cNvSpPr/>
          <p:nvPr/>
        </p:nvSpPr>
        <p:spPr>
          <a:xfrm>
            <a:off x="6715140" y="0"/>
            <a:ext cx="2428860" cy="185736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537" name="TextBox 19"/>
          <p:cNvSpPr txBox="1">
            <a:spLocks noChangeArrowheads="1"/>
          </p:cNvSpPr>
          <p:nvPr/>
        </p:nvSpPr>
        <p:spPr bwMode="auto">
          <a:xfrm>
            <a:off x="7715250" y="0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12</a:t>
            </a:r>
            <a:endParaRPr lang="ru-RU">
              <a:latin typeface="Calibri" pitchFamily="34" charset="0"/>
            </a:endParaRPr>
          </a:p>
        </p:txBody>
      </p:sp>
      <p:sp>
        <p:nvSpPr>
          <p:cNvPr id="22538" name="TextBox 20"/>
          <p:cNvSpPr txBox="1">
            <a:spLocks noChangeArrowheads="1"/>
          </p:cNvSpPr>
          <p:nvPr/>
        </p:nvSpPr>
        <p:spPr bwMode="auto">
          <a:xfrm>
            <a:off x="8786813" y="714375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</a:t>
            </a:r>
            <a:endParaRPr lang="ru-RU">
              <a:latin typeface="Calibri" pitchFamily="34" charset="0"/>
            </a:endParaRPr>
          </a:p>
        </p:txBody>
      </p:sp>
      <p:sp>
        <p:nvSpPr>
          <p:cNvPr id="22539" name="TextBox 21"/>
          <p:cNvSpPr txBox="1">
            <a:spLocks noChangeArrowheads="1"/>
          </p:cNvSpPr>
          <p:nvPr/>
        </p:nvSpPr>
        <p:spPr bwMode="auto">
          <a:xfrm>
            <a:off x="7786688" y="1428750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6</a:t>
            </a:r>
            <a:endParaRPr lang="ru-RU">
              <a:latin typeface="Calibri" pitchFamily="34" charset="0"/>
            </a:endParaRPr>
          </a:p>
        </p:txBody>
      </p:sp>
      <p:sp>
        <p:nvSpPr>
          <p:cNvPr id="22540" name="TextBox 22"/>
          <p:cNvSpPr txBox="1">
            <a:spLocks noChangeArrowheads="1"/>
          </p:cNvSpPr>
          <p:nvPr/>
        </p:nvSpPr>
        <p:spPr bwMode="auto">
          <a:xfrm>
            <a:off x="6786563" y="714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9</a:t>
            </a:r>
            <a:endParaRPr lang="ru-RU">
              <a:latin typeface="Calibri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500313" y="4643438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Ответ: 0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56" name="6-конечная звезда 55"/>
          <p:cNvSpPr/>
          <p:nvPr/>
        </p:nvSpPr>
        <p:spPr>
          <a:xfrm>
            <a:off x="4429125" y="6286500"/>
            <a:ext cx="714375" cy="571500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7" name="6-конечная звезда 56"/>
          <p:cNvSpPr/>
          <p:nvPr/>
        </p:nvSpPr>
        <p:spPr>
          <a:xfrm>
            <a:off x="3286125" y="6286500"/>
            <a:ext cx="714375" cy="571500"/>
          </a:xfrm>
          <a:prstGeom prst="star6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" name="Группа 111"/>
          <p:cNvGrpSpPr>
            <a:grpSpLocks/>
          </p:cNvGrpSpPr>
          <p:nvPr/>
        </p:nvGrpSpPr>
        <p:grpSpPr bwMode="auto">
          <a:xfrm>
            <a:off x="7786688" y="500063"/>
            <a:ext cx="285750" cy="785812"/>
            <a:chOff x="7286644" y="4286256"/>
            <a:chExt cx="214314" cy="1571636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Равнобедренный треугольник 65"/>
            <p:cNvSpPr/>
            <p:nvPr/>
          </p:nvSpPr>
          <p:spPr>
            <a:xfrm>
              <a:off x="7286644" y="4359281"/>
              <a:ext cx="214314" cy="857257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 flipV="1">
              <a:off x="7286644" y="5216537"/>
              <a:ext cx="214314" cy="355603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3" name="Группа 67"/>
          <p:cNvGrpSpPr>
            <a:grpSpLocks/>
          </p:cNvGrpSpPr>
          <p:nvPr/>
        </p:nvGrpSpPr>
        <p:grpSpPr bwMode="auto">
          <a:xfrm>
            <a:off x="7858125" y="0"/>
            <a:ext cx="142875" cy="1571625"/>
            <a:chOff x="3929058" y="4357694"/>
            <a:chExt cx="357190" cy="157163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34" name="Пятиугольник 33">
            <a:hlinkClick r:id="rId4" action="ppaction://hlinksldjump"/>
          </p:cNvPr>
          <p:cNvSpPr/>
          <p:nvPr/>
        </p:nvSpPr>
        <p:spPr>
          <a:xfrm>
            <a:off x="7429500" y="6283325"/>
            <a:ext cx="1714500" cy="571500"/>
          </a:xfrm>
          <a:prstGeom prst="homePlat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hlinkClick r:id="rId4" action="ppaction://hlinksldjump"/>
              </a:rPr>
              <a:t>Продолжить игру</a:t>
            </a:r>
            <a:endParaRPr lang="ru-RU" dirty="0"/>
          </a:p>
        </p:txBody>
      </p:sp>
      <p:sp>
        <p:nvSpPr>
          <p:cNvPr id="35" name="Пятиугольник 34">
            <a:hlinkClick r:id="rId5" action="ppaction://hlinksldjump"/>
          </p:cNvPr>
          <p:cNvSpPr/>
          <p:nvPr/>
        </p:nvSpPr>
        <p:spPr>
          <a:xfrm rot="10800000">
            <a:off x="5500688" y="6283325"/>
            <a:ext cx="1714500" cy="571500"/>
          </a:xfrm>
          <a:prstGeom prst="homePlat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548" name="TextBox 35"/>
          <p:cNvSpPr txBox="1">
            <a:spLocks noChangeArrowheads="1"/>
          </p:cNvSpPr>
          <p:nvPr/>
        </p:nvSpPr>
        <p:spPr bwMode="auto">
          <a:xfrm>
            <a:off x="5857875" y="6211888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  <a:hlinkClick r:id="rId5" action="ppaction://hlinksldjump"/>
              </a:rPr>
              <a:t>Закончить игру</a:t>
            </a:r>
            <a:endParaRPr lang="ru-RU">
              <a:latin typeface="Calibri" pitchFamily="34" charset="0"/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2786050" y="285728"/>
            <a:ext cx="3571900" cy="928694"/>
          </a:xfrm>
          <a:prstGeom prst="wedge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Все о числах 7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0" y="0"/>
            <a:ext cx="2928926" cy="1428736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36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857232"/>
          <a:ext cx="6143636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85984" y="0"/>
            <a:ext cx="441178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Правила игры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25" y="428625"/>
            <a:ext cx="18573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688" y="4143375"/>
            <a:ext cx="250031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43688" y="3286125"/>
            <a:ext cx="7810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8-конечная звезда 9">
            <a:hlinkClick r:id="rId9" action="ppaction://hlinksldjump"/>
          </p:cNvPr>
          <p:cNvSpPr/>
          <p:nvPr/>
        </p:nvSpPr>
        <p:spPr>
          <a:xfrm>
            <a:off x="7000875" y="5929313"/>
            <a:ext cx="642938" cy="447675"/>
          </a:xfrm>
          <a:prstGeom prst="star8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8-конечная звезда 18">
            <a:hlinkClick r:id="rId9" action="ppaction://hlinksldjump"/>
          </p:cNvPr>
          <p:cNvSpPr/>
          <p:nvPr/>
        </p:nvSpPr>
        <p:spPr>
          <a:xfrm>
            <a:off x="7643813" y="5929313"/>
            <a:ext cx="642937" cy="447675"/>
          </a:xfrm>
          <a:prstGeom prst="star8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8-конечная звезда 19">
            <a:hlinkClick r:id="rId9" action="ppaction://hlinksldjump"/>
          </p:cNvPr>
          <p:cNvSpPr/>
          <p:nvPr/>
        </p:nvSpPr>
        <p:spPr>
          <a:xfrm>
            <a:off x="8286750" y="5929313"/>
            <a:ext cx="642938" cy="447675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Пятиугольник 20">
            <a:hlinkClick r:id="rId10" action="ppaction://hlinksldjump"/>
          </p:cNvPr>
          <p:cNvSpPr/>
          <p:nvPr/>
        </p:nvSpPr>
        <p:spPr>
          <a:xfrm>
            <a:off x="6215074" y="6500834"/>
            <a:ext cx="2928926" cy="3571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Продолжение правил</a:t>
            </a:r>
          </a:p>
        </p:txBody>
      </p:sp>
      <p:sp>
        <p:nvSpPr>
          <p:cNvPr id="22" name="Нашивка 21"/>
          <p:cNvSpPr/>
          <p:nvPr/>
        </p:nvSpPr>
        <p:spPr>
          <a:xfrm>
            <a:off x="5929313" y="1071563"/>
            <a:ext cx="571500" cy="428625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5929313" y="2286000"/>
            <a:ext cx="571500" cy="428625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>
            <a:off x="6000750" y="3643313"/>
            <a:ext cx="571500" cy="428625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Нашивка 24"/>
          <p:cNvSpPr/>
          <p:nvPr/>
        </p:nvSpPr>
        <p:spPr>
          <a:xfrm>
            <a:off x="6000750" y="4786313"/>
            <a:ext cx="571500" cy="428625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6000750" y="5929313"/>
            <a:ext cx="571500" cy="428625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115" name="Picture 4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4463" y="144463"/>
            <a:ext cx="1190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6572264" y="2214554"/>
            <a:ext cx="642942" cy="487363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От  трех 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Times New Roman" pitchFamily="18" charset="0"/>
            </a:endParaRPr>
          </a:p>
          <a:p>
            <a:pPr marL="0" lvl="0" indent="0" algn="ctr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до пяти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7429520" y="2214554"/>
            <a:ext cx="642942" cy="487363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Все о числах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8215338" y="2214554"/>
            <a:ext cx="642942" cy="487363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50000">
                <a:srgbClr val="8064A2"/>
              </a:gs>
              <a:gs pos="100000">
                <a:srgbClr val="B2A1C7"/>
              </a:gs>
            </a:gsLst>
            <a:lin ang="5400000" scaled="1"/>
          </a:gradFill>
          <a:ln w="12700">
            <a:solidFill>
              <a:srgbClr val="8064A2"/>
            </a:solidFill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</a:rPr>
              <a:t>Из истории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571500" y="1500188"/>
            <a:ext cx="7858125" cy="1928812"/>
          </a:xfrm>
          <a:prstGeom prst="wedgeEllipseCallout">
            <a:avLst>
              <a:gd name="adj1" fmla="val 3242"/>
              <a:gd name="adj2" fmla="val 9192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Вопрос:</a:t>
            </a:r>
            <a:r>
              <a:rPr lang="ru-RU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Отношение диаметра Земли к диаметру Луны равно 3,66. нормальная температура тела человека равна 36,6</a:t>
            </a:r>
            <a:r>
              <a:rPr lang="ru-RU" b="1" baseline="30000" dirty="0"/>
              <a:t>0</a:t>
            </a:r>
            <a:r>
              <a:rPr lang="ru-RU" b="1" dirty="0"/>
              <a:t>. Какое еще известное вам число состоит из тех же цифр?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38" y="4286250"/>
            <a:ext cx="5572125" cy="185737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3857625"/>
            <a:ext cx="157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143375"/>
            <a:ext cx="10715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Кольцо 18"/>
          <p:cNvSpPr/>
          <p:nvPr/>
        </p:nvSpPr>
        <p:spPr>
          <a:xfrm>
            <a:off x="6715140" y="0"/>
            <a:ext cx="2428860" cy="185736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561" name="TextBox 19"/>
          <p:cNvSpPr txBox="1">
            <a:spLocks noChangeArrowheads="1"/>
          </p:cNvSpPr>
          <p:nvPr/>
        </p:nvSpPr>
        <p:spPr bwMode="auto">
          <a:xfrm>
            <a:off x="7715250" y="0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12</a:t>
            </a:r>
            <a:endParaRPr lang="ru-RU">
              <a:latin typeface="Calibri" pitchFamily="34" charset="0"/>
            </a:endParaRPr>
          </a:p>
        </p:txBody>
      </p:sp>
      <p:sp>
        <p:nvSpPr>
          <p:cNvPr id="23562" name="TextBox 20"/>
          <p:cNvSpPr txBox="1">
            <a:spLocks noChangeArrowheads="1"/>
          </p:cNvSpPr>
          <p:nvPr/>
        </p:nvSpPr>
        <p:spPr bwMode="auto">
          <a:xfrm>
            <a:off x="8786813" y="714375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</a:t>
            </a:r>
            <a:endParaRPr lang="ru-RU">
              <a:latin typeface="Calibri" pitchFamily="34" charset="0"/>
            </a:endParaRPr>
          </a:p>
        </p:txBody>
      </p:sp>
      <p:sp>
        <p:nvSpPr>
          <p:cNvPr id="23563" name="TextBox 21"/>
          <p:cNvSpPr txBox="1">
            <a:spLocks noChangeArrowheads="1"/>
          </p:cNvSpPr>
          <p:nvPr/>
        </p:nvSpPr>
        <p:spPr bwMode="auto">
          <a:xfrm>
            <a:off x="7786688" y="1428750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6</a:t>
            </a:r>
            <a:endParaRPr lang="ru-RU">
              <a:latin typeface="Calibri" pitchFamily="34" charset="0"/>
            </a:endParaRPr>
          </a:p>
        </p:txBody>
      </p:sp>
      <p:sp>
        <p:nvSpPr>
          <p:cNvPr id="23564" name="TextBox 22"/>
          <p:cNvSpPr txBox="1">
            <a:spLocks noChangeArrowheads="1"/>
          </p:cNvSpPr>
          <p:nvPr/>
        </p:nvSpPr>
        <p:spPr bwMode="auto">
          <a:xfrm>
            <a:off x="6786563" y="714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9</a:t>
            </a:r>
            <a:endParaRPr lang="ru-RU">
              <a:latin typeface="Calibri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857500" y="4643438"/>
            <a:ext cx="4214813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Ответ: </a:t>
            </a:r>
          </a:p>
          <a:p>
            <a:pPr algn="ctr"/>
            <a:r>
              <a:rPr lang="ru-RU" b="1">
                <a:latin typeface="Calibri" pitchFamily="34" charset="0"/>
              </a:rPr>
              <a:t>366 – число дней в високосном году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56" name="6-конечная звезда 55"/>
          <p:cNvSpPr/>
          <p:nvPr/>
        </p:nvSpPr>
        <p:spPr>
          <a:xfrm>
            <a:off x="4429125" y="6286500"/>
            <a:ext cx="714375" cy="571500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7" name="6-конечная звезда 56"/>
          <p:cNvSpPr/>
          <p:nvPr/>
        </p:nvSpPr>
        <p:spPr>
          <a:xfrm>
            <a:off x="3286125" y="6286500"/>
            <a:ext cx="714375" cy="571500"/>
          </a:xfrm>
          <a:prstGeom prst="star6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" name="Группа 111"/>
          <p:cNvGrpSpPr>
            <a:grpSpLocks/>
          </p:cNvGrpSpPr>
          <p:nvPr/>
        </p:nvGrpSpPr>
        <p:grpSpPr bwMode="auto">
          <a:xfrm>
            <a:off x="7786688" y="500063"/>
            <a:ext cx="285750" cy="785812"/>
            <a:chOff x="7286644" y="4286256"/>
            <a:chExt cx="214314" cy="1571636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Равнобедренный треугольник 65"/>
            <p:cNvSpPr/>
            <p:nvPr/>
          </p:nvSpPr>
          <p:spPr>
            <a:xfrm>
              <a:off x="7286644" y="4359281"/>
              <a:ext cx="214314" cy="857257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 flipV="1">
              <a:off x="7286644" y="5216537"/>
              <a:ext cx="214314" cy="355603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3" name="Группа 67"/>
          <p:cNvGrpSpPr>
            <a:grpSpLocks/>
          </p:cNvGrpSpPr>
          <p:nvPr/>
        </p:nvGrpSpPr>
        <p:grpSpPr bwMode="auto">
          <a:xfrm>
            <a:off x="7858125" y="0"/>
            <a:ext cx="142875" cy="1571625"/>
            <a:chOff x="3929058" y="4357694"/>
            <a:chExt cx="357190" cy="157163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28" name="Пятиугольник 27">
            <a:hlinkClick r:id="rId4" action="ppaction://hlinksldjump"/>
          </p:cNvPr>
          <p:cNvSpPr/>
          <p:nvPr/>
        </p:nvSpPr>
        <p:spPr>
          <a:xfrm>
            <a:off x="7429500" y="6283325"/>
            <a:ext cx="1714500" cy="571500"/>
          </a:xfrm>
          <a:prstGeom prst="homePlat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hlinkClick r:id="rId4" action="ppaction://hlinksldjump"/>
              </a:rPr>
              <a:t>Продолжить игру</a:t>
            </a:r>
            <a:endParaRPr lang="ru-RU" dirty="0"/>
          </a:p>
        </p:txBody>
      </p:sp>
      <p:sp>
        <p:nvSpPr>
          <p:cNvPr id="29" name="Пятиугольник 28">
            <a:hlinkClick r:id="rId5" action="ppaction://hlinksldjump"/>
          </p:cNvPr>
          <p:cNvSpPr/>
          <p:nvPr/>
        </p:nvSpPr>
        <p:spPr>
          <a:xfrm rot="10800000">
            <a:off x="5500688" y="6283325"/>
            <a:ext cx="1714500" cy="571500"/>
          </a:xfrm>
          <a:prstGeom prst="homePlat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572" name="TextBox 29"/>
          <p:cNvSpPr txBox="1">
            <a:spLocks noChangeArrowheads="1"/>
          </p:cNvSpPr>
          <p:nvPr/>
        </p:nvSpPr>
        <p:spPr bwMode="auto">
          <a:xfrm>
            <a:off x="5857875" y="6211888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  <a:hlinkClick r:id="rId5" action="ppaction://hlinksldjump"/>
              </a:rPr>
              <a:t>Закончить игру</a:t>
            </a:r>
            <a:endParaRPr lang="ru-RU">
              <a:latin typeface="Calibri" pitchFamily="34" charset="0"/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2786050" y="285728"/>
            <a:ext cx="3571900" cy="928694"/>
          </a:xfrm>
          <a:prstGeom prst="wedge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Все о числах 8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0" y="0"/>
            <a:ext cx="2928926" cy="1428736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36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2786063" y="285750"/>
            <a:ext cx="3571875" cy="928688"/>
          </a:xfrm>
          <a:prstGeom prst="wedgeRect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Из истории 1</a:t>
            </a:r>
          </a:p>
        </p:txBody>
      </p:sp>
      <p:sp>
        <p:nvSpPr>
          <p:cNvPr id="5" name="Овальная выноска 4"/>
          <p:cNvSpPr/>
          <p:nvPr/>
        </p:nvSpPr>
        <p:spPr>
          <a:xfrm>
            <a:off x="571500" y="1500188"/>
            <a:ext cx="7858125" cy="1928812"/>
          </a:xfrm>
          <a:prstGeom prst="wedgeEllipseCallout">
            <a:avLst>
              <a:gd name="adj1" fmla="val 3242"/>
              <a:gd name="adj2" fmla="val 9192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Вопрос: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Какие цифры мы, как правило, используем: арабские или индийские?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38" y="4286250"/>
            <a:ext cx="5572125" cy="18573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ятиугольник 6">
            <a:hlinkClick r:id="rId2" action="ppaction://hlinksldjump"/>
          </p:cNvPr>
          <p:cNvSpPr/>
          <p:nvPr/>
        </p:nvSpPr>
        <p:spPr>
          <a:xfrm>
            <a:off x="7429500" y="6286500"/>
            <a:ext cx="1714500" cy="571500"/>
          </a:xfrm>
          <a:prstGeom prst="homePlat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hlinkClick r:id="rId2" action="ppaction://hlinksldjump"/>
              </a:rPr>
              <a:t>Продолжить игру</a:t>
            </a:r>
            <a:endParaRPr lang="ru-RU" dirty="0"/>
          </a:p>
        </p:txBody>
      </p:sp>
      <p:sp>
        <p:nvSpPr>
          <p:cNvPr id="8" name="Пятиугольник 7">
            <a:hlinkClick r:id="rId3" action="ppaction://hlinksldjump"/>
          </p:cNvPr>
          <p:cNvSpPr/>
          <p:nvPr/>
        </p:nvSpPr>
        <p:spPr>
          <a:xfrm rot="10800000">
            <a:off x="5500688" y="6286500"/>
            <a:ext cx="1714500" cy="571500"/>
          </a:xfrm>
          <a:prstGeom prst="homePlat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5857875" y="6215063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  <a:hlinkClick r:id="rId3" action="ppaction://hlinksldjump"/>
              </a:rPr>
              <a:t>Закончить игру</a:t>
            </a:r>
            <a:endParaRPr lang="ru-RU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63" y="3857625"/>
            <a:ext cx="157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4143375"/>
            <a:ext cx="10715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Кольцо 18"/>
          <p:cNvSpPr/>
          <p:nvPr/>
        </p:nvSpPr>
        <p:spPr>
          <a:xfrm>
            <a:off x="6715140" y="0"/>
            <a:ext cx="2428860" cy="185736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589" name="TextBox 19"/>
          <p:cNvSpPr txBox="1">
            <a:spLocks noChangeArrowheads="1"/>
          </p:cNvSpPr>
          <p:nvPr/>
        </p:nvSpPr>
        <p:spPr bwMode="auto">
          <a:xfrm>
            <a:off x="7715250" y="0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12</a:t>
            </a:r>
            <a:endParaRPr lang="ru-RU">
              <a:latin typeface="Calibri" pitchFamily="34" charset="0"/>
            </a:endParaRPr>
          </a:p>
        </p:txBody>
      </p:sp>
      <p:sp>
        <p:nvSpPr>
          <p:cNvPr id="24590" name="TextBox 20"/>
          <p:cNvSpPr txBox="1">
            <a:spLocks noChangeArrowheads="1"/>
          </p:cNvSpPr>
          <p:nvPr/>
        </p:nvSpPr>
        <p:spPr bwMode="auto">
          <a:xfrm>
            <a:off x="8786813" y="714375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</a:t>
            </a:r>
            <a:endParaRPr lang="ru-RU">
              <a:latin typeface="Calibri" pitchFamily="34" charset="0"/>
            </a:endParaRPr>
          </a:p>
        </p:txBody>
      </p:sp>
      <p:sp>
        <p:nvSpPr>
          <p:cNvPr id="24591" name="TextBox 21"/>
          <p:cNvSpPr txBox="1">
            <a:spLocks noChangeArrowheads="1"/>
          </p:cNvSpPr>
          <p:nvPr/>
        </p:nvSpPr>
        <p:spPr bwMode="auto">
          <a:xfrm>
            <a:off x="7786688" y="1428750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6</a:t>
            </a:r>
            <a:endParaRPr lang="ru-RU">
              <a:latin typeface="Calibri" pitchFamily="34" charset="0"/>
            </a:endParaRPr>
          </a:p>
        </p:txBody>
      </p:sp>
      <p:sp>
        <p:nvSpPr>
          <p:cNvPr id="24592" name="TextBox 22"/>
          <p:cNvSpPr txBox="1">
            <a:spLocks noChangeArrowheads="1"/>
          </p:cNvSpPr>
          <p:nvPr/>
        </p:nvSpPr>
        <p:spPr bwMode="auto">
          <a:xfrm>
            <a:off x="6786563" y="714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9</a:t>
            </a:r>
            <a:endParaRPr lang="ru-RU">
              <a:latin typeface="Calibri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857500" y="4643438"/>
            <a:ext cx="4214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Ответ: Индийские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56" name="6-конечная звезда 55"/>
          <p:cNvSpPr/>
          <p:nvPr/>
        </p:nvSpPr>
        <p:spPr>
          <a:xfrm>
            <a:off x="4429125" y="6286500"/>
            <a:ext cx="714375" cy="571500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7" name="6-конечная звезда 56"/>
          <p:cNvSpPr/>
          <p:nvPr/>
        </p:nvSpPr>
        <p:spPr>
          <a:xfrm>
            <a:off x="3286125" y="6286500"/>
            <a:ext cx="714375" cy="571500"/>
          </a:xfrm>
          <a:prstGeom prst="star6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" name="Группа 111"/>
          <p:cNvGrpSpPr>
            <a:grpSpLocks/>
          </p:cNvGrpSpPr>
          <p:nvPr/>
        </p:nvGrpSpPr>
        <p:grpSpPr bwMode="auto">
          <a:xfrm>
            <a:off x="7786688" y="500063"/>
            <a:ext cx="285750" cy="785812"/>
            <a:chOff x="7286644" y="4286256"/>
            <a:chExt cx="214314" cy="1571636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Равнобедренный треугольник 65"/>
            <p:cNvSpPr/>
            <p:nvPr/>
          </p:nvSpPr>
          <p:spPr>
            <a:xfrm>
              <a:off x="7286644" y="4359281"/>
              <a:ext cx="214314" cy="857257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 flipV="1">
              <a:off x="7286644" y="5216537"/>
              <a:ext cx="214314" cy="355603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3" name="Группа 67"/>
          <p:cNvGrpSpPr>
            <a:grpSpLocks/>
          </p:cNvGrpSpPr>
          <p:nvPr/>
        </p:nvGrpSpPr>
        <p:grpSpPr bwMode="auto">
          <a:xfrm>
            <a:off x="7858125" y="0"/>
            <a:ext cx="142875" cy="1571625"/>
            <a:chOff x="3929058" y="4357694"/>
            <a:chExt cx="357190" cy="157163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29" name="Скругленный прямоугольник 28"/>
          <p:cNvSpPr/>
          <p:nvPr/>
        </p:nvSpPr>
        <p:spPr>
          <a:xfrm>
            <a:off x="0" y="0"/>
            <a:ext cx="2739569" cy="1355695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36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571500" y="1500188"/>
            <a:ext cx="7858125" cy="1928812"/>
          </a:xfrm>
          <a:prstGeom prst="wedgeEllipseCallout">
            <a:avLst>
              <a:gd name="adj1" fmla="val 3242"/>
              <a:gd name="adj2" fmla="val 9192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Вопрос: Назовите первые «математические знаки»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38" y="4286250"/>
            <a:ext cx="5572125" cy="18573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3857625"/>
            <a:ext cx="157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143375"/>
            <a:ext cx="10715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Кольцо 18"/>
          <p:cNvSpPr/>
          <p:nvPr/>
        </p:nvSpPr>
        <p:spPr>
          <a:xfrm>
            <a:off x="6715140" y="0"/>
            <a:ext cx="2428860" cy="185736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609" name="TextBox 19"/>
          <p:cNvSpPr txBox="1">
            <a:spLocks noChangeArrowheads="1"/>
          </p:cNvSpPr>
          <p:nvPr/>
        </p:nvSpPr>
        <p:spPr bwMode="auto">
          <a:xfrm>
            <a:off x="7715250" y="0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12</a:t>
            </a:r>
            <a:endParaRPr lang="ru-RU">
              <a:latin typeface="Calibri" pitchFamily="34" charset="0"/>
            </a:endParaRPr>
          </a:p>
        </p:txBody>
      </p:sp>
      <p:sp>
        <p:nvSpPr>
          <p:cNvPr id="25610" name="TextBox 20"/>
          <p:cNvSpPr txBox="1">
            <a:spLocks noChangeArrowheads="1"/>
          </p:cNvSpPr>
          <p:nvPr/>
        </p:nvSpPr>
        <p:spPr bwMode="auto">
          <a:xfrm>
            <a:off x="8786813" y="714375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</a:t>
            </a:r>
            <a:endParaRPr lang="ru-RU">
              <a:latin typeface="Calibri" pitchFamily="34" charset="0"/>
            </a:endParaRPr>
          </a:p>
        </p:txBody>
      </p:sp>
      <p:sp>
        <p:nvSpPr>
          <p:cNvPr id="25611" name="TextBox 21"/>
          <p:cNvSpPr txBox="1">
            <a:spLocks noChangeArrowheads="1"/>
          </p:cNvSpPr>
          <p:nvPr/>
        </p:nvSpPr>
        <p:spPr bwMode="auto">
          <a:xfrm>
            <a:off x="7786688" y="1428750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6</a:t>
            </a:r>
            <a:endParaRPr lang="ru-RU">
              <a:latin typeface="Calibri" pitchFamily="34" charset="0"/>
            </a:endParaRPr>
          </a:p>
        </p:txBody>
      </p:sp>
      <p:sp>
        <p:nvSpPr>
          <p:cNvPr id="25612" name="TextBox 22"/>
          <p:cNvSpPr txBox="1">
            <a:spLocks noChangeArrowheads="1"/>
          </p:cNvSpPr>
          <p:nvPr/>
        </p:nvSpPr>
        <p:spPr bwMode="auto">
          <a:xfrm>
            <a:off x="6786563" y="714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9</a:t>
            </a:r>
            <a:endParaRPr lang="ru-RU">
              <a:latin typeface="Calibri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1857375" y="4286250"/>
            <a:ext cx="5429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Ответ: Это цифры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56" name="6-конечная звезда 55"/>
          <p:cNvSpPr/>
          <p:nvPr/>
        </p:nvSpPr>
        <p:spPr>
          <a:xfrm>
            <a:off x="4429125" y="6286500"/>
            <a:ext cx="714375" cy="571500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7" name="6-конечная звезда 56"/>
          <p:cNvSpPr/>
          <p:nvPr/>
        </p:nvSpPr>
        <p:spPr>
          <a:xfrm>
            <a:off x="3286125" y="6286500"/>
            <a:ext cx="714375" cy="571500"/>
          </a:xfrm>
          <a:prstGeom prst="star6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" name="Группа 111"/>
          <p:cNvGrpSpPr>
            <a:grpSpLocks/>
          </p:cNvGrpSpPr>
          <p:nvPr/>
        </p:nvGrpSpPr>
        <p:grpSpPr bwMode="auto">
          <a:xfrm>
            <a:off x="7786688" y="500063"/>
            <a:ext cx="285750" cy="785812"/>
            <a:chOff x="7286644" y="4286256"/>
            <a:chExt cx="214314" cy="1571636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Равнобедренный треугольник 65"/>
            <p:cNvSpPr/>
            <p:nvPr/>
          </p:nvSpPr>
          <p:spPr>
            <a:xfrm>
              <a:off x="7286644" y="4359281"/>
              <a:ext cx="214314" cy="857257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 flipV="1">
              <a:off x="7286644" y="5216537"/>
              <a:ext cx="214314" cy="355603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3" name="Группа 67"/>
          <p:cNvGrpSpPr>
            <a:grpSpLocks/>
          </p:cNvGrpSpPr>
          <p:nvPr/>
        </p:nvGrpSpPr>
        <p:grpSpPr bwMode="auto">
          <a:xfrm>
            <a:off x="7858125" y="0"/>
            <a:ext cx="142875" cy="1571625"/>
            <a:chOff x="3929058" y="4357694"/>
            <a:chExt cx="357190" cy="157163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28" name="Пятиугольник 27">
            <a:hlinkClick r:id="rId4" action="ppaction://hlinksldjump"/>
          </p:cNvPr>
          <p:cNvSpPr/>
          <p:nvPr/>
        </p:nvSpPr>
        <p:spPr>
          <a:xfrm>
            <a:off x="7429500" y="6286500"/>
            <a:ext cx="1714500" cy="571500"/>
          </a:xfrm>
          <a:prstGeom prst="homePlat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hlinkClick r:id="rId4" action="ppaction://hlinksldjump"/>
              </a:rPr>
              <a:t>Продолжить игру</a:t>
            </a:r>
            <a:endParaRPr lang="ru-RU" dirty="0"/>
          </a:p>
        </p:txBody>
      </p:sp>
      <p:sp>
        <p:nvSpPr>
          <p:cNvPr id="29" name="Пятиугольник 28">
            <a:hlinkClick r:id="rId5" action="ppaction://hlinksldjump"/>
          </p:cNvPr>
          <p:cNvSpPr/>
          <p:nvPr/>
        </p:nvSpPr>
        <p:spPr>
          <a:xfrm rot="10800000">
            <a:off x="5500688" y="6286500"/>
            <a:ext cx="1714500" cy="571500"/>
          </a:xfrm>
          <a:prstGeom prst="homePlat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20" name="TextBox 29"/>
          <p:cNvSpPr txBox="1">
            <a:spLocks noChangeArrowheads="1"/>
          </p:cNvSpPr>
          <p:nvPr/>
        </p:nvSpPr>
        <p:spPr bwMode="auto">
          <a:xfrm>
            <a:off x="5857875" y="6215063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  <a:hlinkClick r:id="rId5" action="ppaction://hlinksldjump"/>
              </a:rPr>
              <a:t>Закончить игру</a:t>
            </a:r>
            <a:endParaRPr lang="ru-RU">
              <a:latin typeface="Calibri" pitchFamily="34" charset="0"/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2786063" y="285750"/>
            <a:ext cx="3571875" cy="928688"/>
          </a:xfrm>
          <a:prstGeom prst="wedgeRect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Из истории 2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0" y="0"/>
            <a:ext cx="2739569" cy="1355695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36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571500" y="1500188"/>
            <a:ext cx="7858125" cy="1928812"/>
          </a:xfrm>
          <a:prstGeom prst="wedgeEllipseCallout">
            <a:avLst>
              <a:gd name="adj1" fmla="val 3242"/>
              <a:gd name="adj2" fmla="val 9192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Вопрос: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Название какого раздела математики происходит от греческого слова «число»?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38" y="4286250"/>
            <a:ext cx="5572125" cy="18573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3857625"/>
            <a:ext cx="157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143375"/>
            <a:ext cx="10715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Кольцо 18"/>
          <p:cNvSpPr/>
          <p:nvPr/>
        </p:nvSpPr>
        <p:spPr>
          <a:xfrm>
            <a:off x="6715140" y="0"/>
            <a:ext cx="2428860" cy="185736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633" name="TextBox 19"/>
          <p:cNvSpPr txBox="1">
            <a:spLocks noChangeArrowheads="1"/>
          </p:cNvSpPr>
          <p:nvPr/>
        </p:nvSpPr>
        <p:spPr bwMode="auto">
          <a:xfrm>
            <a:off x="7715250" y="0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12</a:t>
            </a:r>
            <a:endParaRPr lang="ru-RU">
              <a:latin typeface="Calibri" pitchFamily="34" charset="0"/>
            </a:endParaRPr>
          </a:p>
        </p:txBody>
      </p:sp>
      <p:sp>
        <p:nvSpPr>
          <p:cNvPr id="26634" name="TextBox 20"/>
          <p:cNvSpPr txBox="1">
            <a:spLocks noChangeArrowheads="1"/>
          </p:cNvSpPr>
          <p:nvPr/>
        </p:nvSpPr>
        <p:spPr bwMode="auto">
          <a:xfrm>
            <a:off x="8786813" y="714375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</a:t>
            </a:r>
            <a:endParaRPr lang="ru-RU">
              <a:latin typeface="Calibri" pitchFamily="34" charset="0"/>
            </a:endParaRPr>
          </a:p>
        </p:txBody>
      </p:sp>
      <p:sp>
        <p:nvSpPr>
          <p:cNvPr id="26635" name="TextBox 21"/>
          <p:cNvSpPr txBox="1">
            <a:spLocks noChangeArrowheads="1"/>
          </p:cNvSpPr>
          <p:nvPr/>
        </p:nvSpPr>
        <p:spPr bwMode="auto">
          <a:xfrm>
            <a:off x="7786688" y="1428750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6</a:t>
            </a:r>
            <a:endParaRPr lang="ru-RU">
              <a:latin typeface="Calibri" pitchFamily="34" charset="0"/>
            </a:endParaRPr>
          </a:p>
        </p:txBody>
      </p:sp>
      <p:sp>
        <p:nvSpPr>
          <p:cNvPr id="26636" name="TextBox 22"/>
          <p:cNvSpPr txBox="1">
            <a:spLocks noChangeArrowheads="1"/>
          </p:cNvSpPr>
          <p:nvPr/>
        </p:nvSpPr>
        <p:spPr bwMode="auto">
          <a:xfrm>
            <a:off x="6786563" y="714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9</a:t>
            </a:r>
            <a:endParaRPr lang="ru-RU">
              <a:latin typeface="Calibri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857500" y="4643438"/>
            <a:ext cx="4214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Ответ: Арифметика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56" name="6-конечная звезда 55"/>
          <p:cNvSpPr/>
          <p:nvPr/>
        </p:nvSpPr>
        <p:spPr>
          <a:xfrm>
            <a:off x="4429125" y="6286500"/>
            <a:ext cx="714375" cy="571500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7" name="6-конечная звезда 56"/>
          <p:cNvSpPr/>
          <p:nvPr/>
        </p:nvSpPr>
        <p:spPr>
          <a:xfrm>
            <a:off x="3286125" y="6286500"/>
            <a:ext cx="714375" cy="571500"/>
          </a:xfrm>
          <a:prstGeom prst="star6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" name="Группа 111"/>
          <p:cNvGrpSpPr>
            <a:grpSpLocks/>
          </p:cNvGrpSpPr>
          <p:nvPr/>
        </p:nvGrpSpPr>
        <p:grpSpPr bwMode="auto">
          <a:xfrm>
            <a:off x="7786688" y="500063"/>
            <a:ext cx="285750" cy="785812"/>
            <a:chOff x="7286644" y="4286256"/>
            <a:chExt cx="214314" cy="1571636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Равнобедренный треугольник 65"/>
            <p:cNvSpPr/>
            <p:nvPr/>
          </p:nvSpPr>
          <p:spPr>
            <a:xfrm>
              <a:off x="7286644" y="4359281"/>
              <a:ext cx="214314" cy="857257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 flipV="1">
              <a:off x="7286644" y="5216537"/>
              <a:ext cx="214314" cy="355603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3" name="Группа 67"/>
          <p:cNvGrpSpPr>
            <a:grpSpLocks/>
          </p:cNvGrpSpPr>
          <p:nvPr/>
        </p:nvGrpSpPr>
        <p:grpSpPr bwMode="auto">
          <a:xfrm>
            <a:off x="7858125" y="0"/>
            <a:ext cx="142875" cy="1571625"/>
            <a:chOff x="3929058" y="4357694"/>
            <a:chExt cx="357190" cy="157163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31" name="Пятиугольник 30">
            <a:hlinkClick r:id="rId4" action="ppaction://hlinksldjump"/>
          </p:cNvPr>
          <p:cNvSpPr/>
          <p:nvPr/>
        </p:nvSpPr>
        <p:spPr>
          <a:xfrm>
            <a:off x="7429500" y="6286500"/>
            <a:ext cx="1714500" cy="571500"/>
          </a:xfrm>
          <a:prstGeom prst="homePlat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hlinkClick r:id="rId4" action="ppaction://hlinksldjump"/>
              </a:rPr>
              <a:t>Продолжить игру</a:t>
            </a:r>
            <a:endParaRPr lang="ru-RU" dirty="0"/>
          </a:p>
        </p:txBody>
      </p:sp>
      <p:sp>
        <p:nvSpPr>
          <p:cNvPr id="32" name="Пятиугольник 31">
            <a:hlinkClick r:id="rId5" action="ppaction://hlinksldjump"/>
          </p:cNvPr>
          <p:cNvSpPr/>
          <p:nvPr/>
        </p:nvSpPr>
        <p:spPr>
          <a:xfrm rot="10800000">
            <a:off x="5500688" y="6286500"/>
            <a:ext cx="1714500" cy="571500"/>
          </a:xfrm>
          <a:prstGeom prst="homePlat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644" name="TextBox 32"/>
          <p:cNvSpPr txBox="1">
            <a:spLocks noChangeArrowheads="1"/>
          </p:cNvSpPr>
          <p:nvPr/>
        </p:nvSpPr>
        <p:spPr bwMode="auto">
          <a:xfrm>
            <a:off x="5857875" y="6215063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  <a:hlinkClick r:id="rId5" action="ppaction://hlinksldjump"/>
              </a:rPr>
              <a:t>Закончить игру</a:t>
            </a:r>
            <a:endParaRPr lang="ru-RU">
              <a:latin typeface="Calibri" pitchFamily="34" charset="0"/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2786063" y="285750"/>
            <a:ext cx="3571875" cy="928688"/>
          </a:xfrm>
          <a:prstGeom prst="wedgeRect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Из истории 3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0" y="0"/>
            <a:ext cx="2739569" cy="1355695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36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571500" y="1500188"/>
            <a:ext cx="7858125" cy="1928812"/>
          </a:xfrm>
          <a:prstGeom prst="wedgeEllipseCallout">
            <a:avLst>
              <a:gd name="adj1" fmla="val 3242"/>
              <a:gd name="adj2" fmla="val 9192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Вопрос: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Кто «подчинил» алгебру геометрии, т. е. вывел геометрию на первое место?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38" y="4286250"/>
            <a:ext cx="5572125" cy="18573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3857625"/>
            <a:ext cx="157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143375"/>
            <a:ext cx="10715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Кольцо 18"/>
          <p:cNvSpPr/>
          <p:nvPr/>
        </p:nvSpPr>
        <p:spPr>
          <a:xfrm>
            <a:off x="6715140" y="0"/>
            <a:ext cx="2428860" cy="185736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657" name="TextBox 19"/>
          <p:cNvSpPr txBox="1">
            <a:spLocks noChangeArrowheads="1"/>
          </p:cNvSpPr>
          <p:nvPr/>
        </p:nvSpPr>
        <p:spPr bwMode="auto">
          <a:xfrm>
            <a:off x="7715250" y="0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12</a:t>
            </a:r>
            <a:endParaRPr lang="ru-RU">
              <a:latin typeface="Calibri" pitchFamily="34" charset="0"/>
            </a:endParaRPr>
          </a:p>
        </p:txBody>
      </p:sp>
      <p:sp>
        <p:nvSpPr>
          <p:cNvPr id="27658" name="TextBox 20"/>
          <p:cNvSpPr txBox="1">
            <a:spLocks noChangeArrowheads="1"/>
          </p:cNvSpPr>
          <p:nvPr/>
        </p:nvSpPr>
        <p:spPr bwMode="auto">
          <a:xfrm>
            <a:off x="8786813" y="714375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</a:t>
            </a:r>
            <a:endParaRPr lang="ru-RU">
              <a:latin typeface="Calibri" pitchFamily="34" charset="0"/>
            </a:endParaRPr>
          </a:p>
        </p:txBody>
      </p:sp>
      <p:sp>
        <p:nvSpPr>
          <p:cNvPr id="27659" name="TextBox 21"/>
          <p:cNvSpPr txBox="1">
            <a:spLocks noChangeArrowheads="1"/>
          </p:cNvSpPr>
          <p:nvPr/>
        </p:nvSpPr>
        <p:spPr bwMode="auto">
          <a:xfrm>
            <a:off x="7786688" y="1428750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6</a:t>
            </a:r>
            <a:endParaRPr lang="ru-RU">
              <a:latin typeface="Calibri" pitchFamily="34" charset="0"/>
            </a:endParaRPr>
          </a:p>
        </p:txBody>
      </p:sp>
      <p:sp>
        <p:nvSpPr>
          <p:cNvPr id="27660" name="TextBox 22"/>
          <p:cNvSpPr txBox="1">
            <a:spLocks noChangeArrowheads="1"/>
          </p:cNvSpPr>
          <p:nvPr/>
        </p:nvSpPr>
        <p:spPr bwMode="auto">
          <a:xfrm>
            <a:off x="6786563" y="714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9</a:t>
            </a:r>
            <a:endParaRPr lang="ru-RU">
              <a:latin typeface="Calibri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071688" y="4643438"/>
            <a:ext cx="5000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Ответ: Евклид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56" name="6-конечная звезда 55"/>
          <p:cNvSpPr/>
          <p:nvPr/>
        </p:nvSpPr>
        <p:spPr>
          <a:xfrm>
            <a:off x="4429125" y="6286500"/>
            <a:ext cx="714375" cy="571500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7" name="6-конечная звезда 56"/>
          <p:cNvSpPr/>
          <p:nvPr/>
        </p:nvSpPr>
        <p:spPr>
          <a:xfrm>
            <a:off x="3286125" y="6286500"/>
            <a:ext cx="714375" cy="571500"/>
          </a:xfrm>
          <a:prstGeom prst="star6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" name="Группа 111"/>
          <p:cNvGrpSpPr>
            <a:grpSpLocks/>
          </p:cNvGrpSpPr>
          <p:nvPr/>
        </p:nvGrpSpPr>
        <p:grpSpPr bwMode="auto">
          <a:xfrm>
            <a:off x="7786688" y="500063"/>
            <a:ext cx="285750" cy="785812"/>
            <a:chOff x="7286644" y="4286256"/>
            <a:chExt cx="214314" cy="1571636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Равнобедренный треугольник 65"/>
            <p:cNvSpPr/>
            <p:nvPr/>
          </p:nvSpPr>
          <p:spPr>
            <a:xfrm>
              <a:off x="7286644" y="4359281"/>
              <a:ext cx="214314" cy="857257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 flipV="1">
              <a:off x="7286644" y="5216537"/>
              <a:ext cx="214314" cy="355603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3" name="Группа 67"/>
          <p:cNvGrpSpPr>
            <a:grpSpLocks/>
          </p:cNvGrpSpPr>
          <p:nvPr/>
        </p:nvGrpSpPr>
        <p:grpSpPr bwMode="auto">
          <a:xfrm>
            <a:off x="7858125" y="0"/>
            <a:ext cx="142875" cy="1571625"/>
            <a:chOff x="3929058" y="4357694"/>
            <a:chExt cx="357190" cy="157163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28" name="Пятиугольник 27">
            <a:hlinkClick r:id="rId4" action="ppaction://hlinksldjump"/>
          </p:cNvPr>
          <p:cNvSpPr/>
          <p:nvPr/>
        </p:nvSpPr>
        <p:spPr>
          <a:xfrm>
            <a:off x="7429500" y="6286500"/>
            <a:ext cx="1714500" cy="571500"/>
          </a:xfrm>
          <a:prstGeom prst="homePlat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hlinkClick r:id="rId4" action="ppaction://hlinksldjump"/>
              </a:rPr>
              <a:t>Продолжить игру</a:t>
            </a:r>
            <a:endParaRPr lang="ru-RU" dirty="0"/>
          </a:p>
        </p:txBody>
      </p:sp>
      <p:sp>
        <p:nvSpPr>
          <p:cNvPr id="29" name="Пятиугольник 28">
            <a:hlinkClick r:id="rId5" action="ppaction://hlinksldjump"/>
          </p:cNvPr>
          <p:cNvSpPr/>
          <p:nvPr/>
        </p:nvSpPr>
        <p:spPr>
          <a:xfrm rot="10800000">
            <a:off x="5500688" y="6286500"/>
            <a:ext cx="1714500" cy="571500"/>
          </a:xfrm>
          <a:prstGeom prst="homePlat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668" name="TextBox 29"/>
          <p:cNvSpPr txBox="1">
            <a:spLocks noChangeArrowheads="1"/>
          </p:cNvSpPr>
          <p:nvPr/>
        </p:nvSpPr>
        <p:spPr bwMode="auto">
          <a:xfrm>
            <a:off x="5857875" y="6215063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  <a:hlinkClick r:id="rId5" action="ppaction://hlinksldjump"/>
              </a:rPr>
              <a:t>Закончить игру</a:t>
            </a:r>
            <a:endParaRPr lang="ru-RU">
              <a:latin typeface="Calibri" pitchFamily="34" charset="0"/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2786063" y="285750"/>
            <a:ext cx="3571875" cy="928688"/>
          </a:xfrm>
          <a:prstGeom prst="wedgeRect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Из истории 4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0" y="0"/>
            <a:ext cx="2739569" cy="1355695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36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571500" y="1500188"/>
            <a:ext cx="7858125" cy="1928812"/>
          </a:xfrm>
          <a:prstGeom prst="wedgeEllipseCallout">
            <a:avLst>
              <a:gd name="adj1" fmla="val 3242"/>
              <a:gd name="adj2" fmla="val 9192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Вопрос: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 1557 году англ. Математик Рекорд изрек: «Нет ничего более равного, чем две параллельные прямые». Какое изобретение принадлежит ему?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38" y="4286250"/>
            <a:ext cx="5572125" cy="18573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3857625"/>
            <a:ext cx="157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143375"/>
            <a:ext cx="10715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Кольцо 18"/>
          <p:cNvSpPr/>
          <p:nvPr/>
        </p:nvSpPr>
        <p:spPr>
          <a:xfrm>
            <a:off x="6715140" y="0"/>
            <a:ext cx="2428860" cy="185736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681" name="TextBox 19"/>
          <p:cNvSpPr txBox="1">
            <a:spLocks noChangeArrowheads="1"/>
          </p:cNvSpPr>
          <p:nvPr/>
        </p:nvSpPr>
        <p:spPr bwMode="auto">
          <a:xfrm>
            <a:off x="7715250" y="0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12</a:t>
            </a:r>
            <a:endParaRPr lang="ru-RU">
              <a:latin typeface="Calibri" pitchFamily="34" charset="0"/>
            </a:endParaRPr>
          </a:p>
        </p:txBody>
      </p:sp>
      <p:sp>
        <p:nvSpPr>
          <p:cNvPr id="28682" name="TextBox 20"/>
          <p:cNvSpPr txBox="1">
            <a:spLocks noChangeArrowheads="1"/>
          </p:cNvSpPr>
          <p:nvPr/>
        </p:nvSpPr>
        <p:spPr bwMode="auto">
          <a:xfrm>
            <a:off x="8786813" y="714375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</a:t>
            </a:r>
            <a:endParaRPr lang="ru-RU">
              <a:latin typeface="Calibri" pitchFamily="34" charset="0"/>
            </a:endParaRPr>
          </a:p>
        </p:txBody>
      </p:sp>
      <p:sp>
        <p:nvSpPr>
          <p:cNvPr id="28683" name="TextBox 21"/>
          <p:cNvSpPr txBox="1">
            <a:spLocks noChangeArrowheads="1"/>
          </p:cNvSpPr>
          <p:nvPr/>
        </p:nvSpPr>
        <p:spPr bwMode="auto">
          <a:xfrm>
            <a:off x="7786688" y="1428750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6</a:t>
            </a:r>
            <a:endParaRPr lang="ru-RU">
              <a:latin typeface="Calibri" pitchFamily="34" charset="0"/>
            </a:endParaRPr>
          </a:p>
        </p:txBody>
      </p:sp>
      <p:sp>
        <p:nvSpPr>
          <p:cNvPr id="28684" name="TextBox 22"/>
          <p:cNvSpPr txBox="1">
            <a:spLocks noChangeArrowheads="1"/>
          </p:cNvSpPr>
          <p:nvPr/>
        </p:nvSpPr>
        <p:spPr bwMode="auto">
          <a:xfrm>
            <a:off x="6786563" y="714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9</a:t>
            </a:r>
            <a:endParaRPr lang="ru-RU">
              <a:latin typeface="Calibri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857500" y="4643438"/>
            <a:ext cx="4214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Ответ: Знак равенства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56" name="6-конечная звезда 55"/>
          <p:cNvSpPr/>
          <p:nvPr/>
        </p:nvSpPr>
        <p:spPr>
          <a:xfrm>
            <a:off x="4429125" y="6286500"/>
            <a:ext cx="714375" cy="571500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7" name="6-конечная звезда 56"/>
          <p:cNvSpPr/>
          <p:nvPr/>
        </p:nvSpPr>
        <p:spPr>
          <a:xfrm>
            <a:off x="3286125" y="6286500"/>
            <a:ext cx="714375" cy="571500"/>
          </a:xfrm>
          <a:prstGeom prst="star6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" name="Группа 111"/>
          <p:cNvGrpSpPr>
            <a:grpSpLocks/>
          </p:cNvGrpSpPr>
          <p:nvPr/>
        </p:nvGrpSpPr>
        <p:grpSpPr bwMode="auto">
          <a:xfrm>
            <a:off x="7786688" y="500063"/>
            <a:ext cx="285750" cy="785812"/>
            <a:chOff x="7286644" y="4286256"/>
            <a:chExt cx="214314" cy="1571636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Равнобедренный треугольник 65"/>
            <p:cNvSpPr/>
            <p:nvPr/>
          </p:nvSpPr>
          <p:spPr>
            <a:xfrm>
              <a:off x="7286644" y="4359281"/>
              <a:ext cx="214314" cy="857257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 flipV="1">
              <a:off x="7286644" y="5216537"/>
              <a:ext cx="214314" cy="355603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3" name="Группа 67"/>
          <p:cNvGrpSpPr>
            <a:grpSpLocks/>
          </p:cNvGrpSpPr>
          <p:nvPr/>
        </p:nvGrpSpPr>
        <p:grpSpPr bwMode="auto">
          <a:xfrm>
            <a:off x="7858125" y="0"/>
            <a:ext cx="142875" cy="1571625"/>
            <a:chOff x="3929058" y="4357694"/>
            <a:chExt cx="357190" cy="157163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28" name="Пятиугольник 27">
            <a:hlinkClick r:id="rId4" action="ppaction://hlinksldjump"/>
          </p:cNvPr>
          <p:cNvSpPr/>
          <p:nvPr/>
        </p:nvSpPr>
        <p:spPr>
          <a:xfrm>
            <a:off x="7429500" y="6286500"/>
            <a:ext cx="1714500" cy="571500"/>
          </a:xfrm>
          <a:prstGeom prst="homePlat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hlinkClick r:id="rId4" action="ppaction://hlinksldjump"/>
              </a:rPr>
              <a:t>Продолжить игру</a:t>
            </a:r>
            <a:endParaRPr lang="ru-RU" dirty="0"/>
          </a:p>
        </p:txBody>
      </p:sp>
      <p:sp>
        <p:nvSpPr>
          <p:cNvPr id="29" name="Пятиугольник 28">
            <a:hlinkClick r:id="rId5" action="ppaction://hlinksldjump"/>
          </p:cNvPr>
          <p:cNvSpPr/>
          <p:nvPr/>
        </p:nvSpPr>
        <p:spPr>
          <a:xfrm rot="10800000">
            <a:off x="5500688" y="6286500"/>
            <a:ext cx="1714500" cy="571500"/>
          </a:xfrm>
          <a:prstGeom prst="homePlat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692" name="TextBox 29"/>
          <p:cNvSpPr txBox="1">
            <a:spLocks noChangeArrowheads="1"/>
          </p:cNvSpPr>
          <p:nvPr/>
        </p:nvSpPr>
        <p:spPr bwMode="auto">
          <a:xfrm>
            <a:off x="5857875" y="6215063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  <a:hlinkClick r:id="rId5" action="ppaction://hlinksldjump"/>
              </a:rPr>
              <a:t>Закончить игру</a:t>
            </a:r>
            <a:endParaRPr lang="ru-RU">
              <a:latin typeface="Calibri" pitchFamily="34" charset="0"/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2786063" y="285750"/>
            <a:ext cx="3571875" cy="928688"/>
          </a:xfrm>
          <a:prstGeom prst="wedgeRect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Из истории 5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0" y="0"/>
            <a:ext cx="2739569" cy="1355695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36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571500" y="1500188"/>
            <a:ext cx="7858125" cy="1928812"/>
          </a:xfrm>
          <a:prstGeom prst="wedgeEllipseCallout">
            <a:avLst>
              <a:gd name="adj1" fmla="val 3242"/>
              <a:gd name="adj2" fmla="val 9192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Вопрос: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Какая женщина – математик писала стихи, повести и пьесы?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38" y="4286250"/>
            <a:ext cx="5572125" cy="18573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3857625"/>
            <a:ext cx="157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143375"/>
            <a:ext cx="10715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Кольцо 18"/>
          <p:cNvSpPr/>
          <p:nvPr/>
        </p:nvSpPr>
        <p:spPr>
          <a:xfrm>
            <a:off x="6715140" y="0"/>
            <a:ext cx="2428860" cy="185736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705" name="TextBox 19"/>
          <p:cNvSpPr txBox="1">
            <a:spLocks noChangeArrowheads="1"/>
          </p:cNvSpPr>
          <p:nvPr/>
        </p:nvSpPr>
        <p:spPr bwMode="auto">
          <a:xfrm>
            <a:off x="7715250" y="0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12</a:t>
            </a:r>
            <a:endParaRPr lang="ru-RU">
              <a:latin typeface="Calibri" pitchFamily="34" charset="0"/>
            </a:endParaRPr>
          </a:p>
        </p:txBody>
      </p:sp>
      <p:sp>
        <p:nvSpPr>
          <p:cNvPr id="29706" name="TextBox 20"/>
          <p:cNvSpPr txBox="1">
            <a:spLocks noChangeArrowheads="1"/>
          </p:cNvSpPr>
          <p:nvPr/>
        </p:nvSpPr>
        <p:spPr bwMode="auto">
          <a:xfrm>
            <a:off x="8786813" y="714375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</a:t>
            </a:r>
            <a:endParaRPr lang="ru-RU">
              <a:latin typeface="Calibri" pitchFamily="34" charset="0"/>
            </a:endParaRPr>
          </a:p>
        </p:txBody>
      </p:sp>
      <p:sp>
        <p:nvSpPr>
          <p:cNvPr id="29707" name="TextBox 21"/>
          <p:cNvSpPr txBox="1">
            <a:spLocks noChangeArrowheads="1"/>
          </p:cNvSpPr>
          <p:nvPr/>
        </p:nvSpPr>
        <p:spPr bwMode="auto">
          <a:xfrm>
            <a:off x="7786688" y="1428750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6</a:t>
            </a:r>
            <a:endParaRPr lang="ru-RU">
              <a:latin typeface="Calibri" pitchFamily="34" charset="0"/>
            </a:endParaRPr>
          </a:p>
        </p:txBody>
      </p:sp>
      <p:sp>
        <p:nvSpPr>
          <p:cNvPr id="29708" name="TextBox 22"/>
          <p:cNvSpPr txBox="1">
            <a:spLocks noChangeArrowheads="1"/>
          </p:cNvSpPr>
          <p:nvPr/>
        </p:nvSpPr>
        <p:spPr bwMode="auto">
          <a:xfrm>
            <a:off x="6786563" y="714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9</a:t>
            </a:r>
            <a:endParaRPr lang="ru-RU">
              <a:latin typeface="Calibri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000250" y="4643438"/>
            <a:ext cx="5072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Ответ: Софья Ковалевская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56" name="6-конечная звезда 55"/>
          <p:cNvSpPr/>
          <p:nvPr/>
        </p:nvSpPr>
        <p:spPr>
          <a:xfrm>
            <a:off x="4429125" y="6286500"/>
            <a:ext cx="714375" cy="571500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7" name="6-конечная звезда 56"/>
          <p:cNvSpPr/>
          <p:nvPr/>
        </p:nvSpPr>
        <p:spPr>
          <a:xfrm>
            <a:off x="3286125" y="6286500"/>
            <a:ext cx="714375" cy="571500"/>
          </a:xfrm>
          <a:prstGeom prst="star6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" name="Группа 111"/>
          <p:cNvGrpSpPr>
            <a:grpSpLocks/>
          </p:cNvGrpSpPr>
          <p:nvPr/>
        </p:nvGrpSpPr>
        <p:grpSpPr bwMode="auto">
          <a:xfrm>
            <a:off x="7786688" y="500063"/>
            <a:ext cx="285750" cy="785812"/>
            <a:chOff x="7286644" y="4286256"/>
            <a:chExt cx="214314" cy="1571636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Равнобедренный треугольник 65"/>
            <p:cNvSpPr/>
            <p:nvPr/>
          </p:nvSpPr>
          <p:spPr>
            <a:xfrm>
              <a:off x="7286644" y="4359281"/>
              <a:ext cx="214314" cy="857257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 flipV="1">
              <a:off x="7286644" y="5216537"/>
              <a:ext cx="214314" cy="355603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3" name="Группа 67"/>
          <p:cNvGrpSpPr>
            <a:grpSpLocks/>
          </p:cNvGrpSpPr>
          <p:nvPr/>
        </p:nvGrpSpPr>
        <p:grpSpPr bwMode="auto">
          <a:xfrm>
            <a:off x="7858125" y="0"/>
            <a:ext cx="142875" cy="1571625"/>
            <a:chOff x="3929058" y="4357694"/>
            <a:chExt cx="357190" cy="157163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28" name="Пятиугольник 27">
            <a:hlinkClick r:id="rId4" action="ppaction://hlinksldjump"/>
          </p:cNvPr>
          <p:cNvSpPr/>
          <p:nvPr/>
        </p:nvSpPr>
        <p:spPr>
          <a:xfrm>
            <a:off x="7429500" y="6286500"/>
            <a:ext cx="1714500" cy="571500"/>
          </a:xfrm>
          <a:prstGeom prst="homePlat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hlinkClick r:id="rId4" action="ppaction://hlinksldjump"/>
              </a:rPr>
              <a:t>Продолжить игру</a:t>
            </a:r>
            <a:endParaRPr lang="ru-RU" dirty="0"/>
          </a:p>
        </p:txBody>
      </p:sp>
      <p:sp>
        <p:nvSpPr>
          <p:cNvPr id="29" name="Пятиугольник 28">
            <a:hlinkClick r:id="rId5" action="ppaction://hlinksldjump"/>
          </p:cNvPr>
          <p:cNvSpPr/>
          <p:nvPr/>
        </p:nvSpPr>
        <p:spPr>
          <a:xfrm rot="10800000">
            <a:off x="5500688" y="6286500"/>
            <a:ext cx="1714500" cy="571500"/>
          </a:xfrm>
          <a:prstGeom prst="homePlat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716" name="TextBox 29"/>
          <p:cNvSpPr txBox="1">
            <a:spLocks noChangeArrowheads="1"/>
          </p:cNvSpPr>
          <p:nvPr/>
        </p:nvSpPr>
        <p:spPr bwMode="auto">
          <a:xfrm>
            <a:off x="5857875" y="6215063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  <a:hlinkClick r:id="rId5" action="ppaction://hlinksldjump"/>
              </a:rPr>
              <a:t>Закончить игру</a:t>
            </a:r>
            <a:endParaRPr lang="ru-RU">
              <a:latin typeface="Calibri" pitchFamily="34" charset="0"/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2786063" y="285750"/>
            <a:ext cx="3571875" cy="928688"/>
          </a:xfrm>
          <a:prstGeom prst="wedgeRect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Из истории 6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0" y="0"/>
            <a:ext cx="2739569" cy="1355695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36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571500" y="1500188"/>
            <a:ext cx="7858125" cy="1928812"/>
          </a:xfrm>
          <a:prstGeom prst="wedgeEllipseCallout">
            <a:avLst>
              <a:gd name="adj1" fmla="val 3242"/>
              <a:gd name="adj2" fmla="val 9192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Вопрос: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О какой науке Цицерон сказал: «Греки изучали ее, чтобы познать мир, а римляне – чтобы измерять земельные участки»?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38" y="4286250"/>
            <a:ext cx="5572125" cy="18573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3857625"/>
            <a:ext cx="157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143375"/>
            <a:ext cx="10715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Кольцо 18"/>
          <p:cNvSpPr/>
          <p:nvPr/>
        </p:nvSpPr>
        <p:spPr>
          <a:xfrm>
            <a:off x="6715140" y="0"/>
            <a:ext cx="2428860" cy="185736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729" name="TextBox 19"/>
          <p:cNvSpPr txBox="1">
            <a:spLocks noChangeArrowheads="1"/>
          </p:cNvSpPr>
          <p:nvPr/>
        </p:nvSpPr>
        <p:spPr bwMode="auto">
          <a:xfrm>
            <a:off x="7715250" y="0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12</a:t>
            </a:r>
            <a:endParaRPr lang="ru-RU">
              <a:latin typeface="Calibri" pitchFamily="34" charset="0"/>
            </a:endParaRPr>
          </a:p>
        </p:txBody>
      </p:sp>
      <p:sp>
        <p:nvSpPr>
          <p:cNvPr id="30730" name="TextBox 20"/>
          <p:cNvSpPr txBox="1">
            <a:spLocks noChangeArrowheads="1"/>
          </p:cNvSpPr>
          <p:nvPr/>
        </p:nvSpPr>
        <p:spPr bwMode="auto">
          <a:xfrm>
            <a:off x="8786813" y="714375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</a:t>
            </a:r>
            <a:endParaRPr lang="ru-RU">
              <a:latin typeface="Calibri" pitchFamily="34" charset="0"/>
            </a:endParaRPr>
          </a:p>
        </p:txBody>
      </p:sp>
      <p:sp>
        <p:nvSpPr>
          <p:cNvPr id="30731" name="TextBox 21"/>
          <p:cNvSpPr txBox="1">
            <a:spLocks noChangeArrowheads="1"/>
          </p:cNvSpPr>
          <p:nvPr/>
        </p:nvSpPr>
        <p:spPr bwMode="auto">
          <a:xfrm>
            <a:off x="7786688" y="1428750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6</a:t>
            </a:r>
            <a:endParaRPr lang="ru-RU">
              <a:latin typeface="Calibri" pitchFamily="34" charset="0"/>
            </a:endParaRPr>
          </a:p>
        </p:txBody>
      </p:sp>
      <p:sp>
        <p:nvSpPr>
          <p:cNvPr id="30732" name="TextBox 22"/>
          <p:cNvSpPr txBox="1">
            <a:spLocks noChangeArrowheads="1"/>
          </p:cNvSpPr>
          <p:nvPr/>
        </p:nvSpPr>
        <p:spPr bwMode="auto">
          <a:xfrm>
            <a:off x="6786563" y="714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9</a:t>
            </a:r>
            <a:endParaRPr lang="ru-RU">
              <a:latin typeface="Calibri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857500" y="4643438"/>
            <a:ext cx="4214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Ответ: О геометрии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56" name="6-конечная звезда 55"/>
          <p:cNvSpPr/>
          <p:nvPr/>
        </p:nvSpPr>
        <p:spPr>
          <a:xfrm>
            <a:off x="4429125" y="6286500"/>
            <a:ext cx="714375" cy="571500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7" name="6-конечная звезда 56"/>
          <p:cNvSpPr/>
          <p:nvPr/>
        </p:nvSpPr>
        <p:spPr>
          <a:xfrm>
            <a:off x="3286125" y="6286500"/>
            <a:ext cx="714375" cy="571500"/>
          </a:xfrm>
          <a:prstGeom prst="star6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" name="Группа 111"/>
          <p:cNvGrpSpPr>
            <a:grpSpLocks/>
          </p:cNvGrpSpPr>
          <p:nvPr/>
        </p:nvGrpSpPr>
        <p:grpSpPr bwMode="auto">
          <a:xfrm>
            <a:off x="7786688" y="500063"/>
            <a:ext cx="285750" cy="785812"/>
            <a:chOff x="7286644" y="4286256"/>
            <a:chExt cx="214314" cy="1571636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Равнобедренный треугольник 65"/>
            <p:cNvSpPr/>
            <p:nvPr/>
          </p:nvSpPr>
          <p:spPr>
            <a:xfrm>
              <a:off x="7286644" y="4359281"/>
              <a:ext cx="214314" cy="857257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 flipV="1">
              <a:off x="7286644" y="5216537"/>
              <a:ext cx="214314" cy="355603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3" name="Группа 67"/>
          <p:cNvGrpSpPr>
            <a:grpSpLocks/>
          </p:cNvGrpSpPr>
          <p:nvPr/>
        </p:nvGrpSpPr>
        <p:grpSpPr bwMode="auto">
          <a:xfrm>
            <a:off x="7858125" y="0"/>
            <a:ext cx="142875" cy="1571625"/>
            <a:chOff x="3929058" y="4357694"/>
            <a:chExt cx="357190" cy="157163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28" name="Пятиугольник 27">
            <a:hlinkClick r:id="rId4" action="ppaction://hlinksldjump"/>
          </p:cNvPr>
          <p:cNvSpPr/>
          <p:nvPr/>
        </p:nvSpPr>
        <p:spPr>
          <a:xfrm>
            <a:off x="7429500" y="6286500"/>
            <a:ext cx="1714500" cy="571500"/>
          </a:xfrm>
          <a:prstGeom prst="homePlat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hlinkClick r:id="rId4" action="ppaction://hlinksldjump"/>
              </a:rPr>
              <a:t>Продолжить игру</a:t>
            </a:r>
            <a:endParaRPr lang="ru-RU" dirty="0"/>
          </a:p>
        </p:txBody>
      </p:sp>
      <p:sp>
        <p:nvSpPr>
          <p:cNvPr id="29" name="Пятиугольник 28">
            <a:hlinkClick r:id="rId5" action="ppaction://hlinksldjump"/>
          </p:cNvPr>
          <p:cNvSpPr/>
          <p:nvPr/>
        </p:nvSpPr>
        <p:spPr>
          <a:xfrm rot="10800000">
            <a:off x="5500688" y="6286500"/>
            <a:ext cx="1714500" cy="571500"/>
          </a:xfrm>
          <a:prstGeom prst="homePlat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40" name="TextBox 29"/>
          <p:cNvSpPr txBox="1">
            <a:spLocks noChangeArrowheads="1"/>
          </p:cNvSpPr>
          <p:nvPr/>
        </p:nvSpPr>
        <p:spPr bwMode="auto">
          <a:xfrm>
            <a:off x="5857875" y="6215063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  <a:hlinkClick r:id="rId5" action="ppaction://hlinksldjump"/>
              </a:rPr>
              <a:t>Закончить игру</a:t>
            </a:r>
            <a:endParaRPr lang="ru-RU">
              <a:latin typeface="Calibri" pitchFamily="34" charset="0"/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2786063" y="285750"/>
            <a:ext cx="3571875" cy="928688"/>
          </a:xfrm>
          <a:prstGeom prst="wedgeRect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Из истории 7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0" y="0"/>
            <a:ext cx="2739569" cy="1355695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36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571500" y="1500188"/>
            <a:ext cx="7858125" cy="1928812"/>
          </a:xfrm>
          <a:prstGeom prst="wedgeEllipseCallout">
            <a:avLst>
              <a:gd name="adj1" fmla="val 3242"/>
              <a:gd name="adj2" fmla="val 9192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Вопрос: 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Закончите одно из высказываний Пифагора: «Мир построен на силе…»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38" y="4286250"/>
            <a:ext cx="5572125" cy="18573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3857625"/>
            <a:ext cx="157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4143375"/>
            <a:ext cx="10715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Кольцо 18"/>
          <p:cNvSpPr/>
          <p:nvPr/>
        </p:nvSpPr>
        <p:spPr>
          <a:xfrm>
            <a:off x="6715140" y="0"/>
            <a:ext cx="2428860" cy="185736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753" name="TextBox 19"/>
          <p:cNvSpPr txBox="1">
            <a:spLocks noChangeArrowheads="1"/>
          </p:cNvSpPr>
          <p:nvPr/>
        </p:nvSpPr>
        <p:spPr bwMode="auto">
          <a:xfrm>
            <a:off x="7715250" y="0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12</a:t>
            </a:r>
            <a:endParaRPr lang="ru-RU">
              <a:latin typeface="Calibri" pitchFamily="34" charset="0"/>
            </a:endParaRPr>
          </a:p>
        </p:txBody>
      </p:sp>
      <p:sp>
        <p:nvSpPr>
          <p:cNvPr id="31754" name="TextBox 20"/>
          <p:cNvSpPr txBox="1">
            <a:spLocks noChangeArrowheads="1"/>
          </p:cNvSpPr>
          <p:nvPr/>
        </p:nvSpPr>
        <p:spPr bwMode="auto">
          <a:xfrm>
            <a:off x="8786813" y="714375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</a:t>
            </a:r>
            <a:endParaRPr lang="ru-RU">
              <a:latin typeface="Calibri" pitchFamily="34" charset="0"/>
            </a:endParaRPr>
          </a:p>
        </p:txBody>
      </p:sp>
      <p:sp>
        <p:nvSpPr>
          <p:cNvPr id="31755" name="TextBox 21"/>
          <p:cNvSpPr txBox="1">
            <a:spLocks noChangeArrowheads="1"/>
          </p:cNvSpPr>
          <p:nvPr/>
        </p:nvSpPr>
        <p:spPr bwMode="auto">
          <a:xfrm>
            <a:off x="7786688" y="1428750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6</a:t>
            </a:r>
            <a:endParaRPr lang="ru-RU">
              <a:latin typeface="Calibri" pitchFamily="34" charset="0"/>
            </a:endParaRPr>
          </a:p>
        </p:txBody>
      </p:sp>
      <p:sp>
        <p:nvSpPr>
          <p:cNvPr id="31756" name="TextBox 22"/>
          <p:cNvSpPr txBox="1">
            <a:spLocks noChangeArrowheads="1"/>
          </p:cNvSpPr>
          <p:nvPr/>
        </p:nvSpPr>
        <p:spPr bwMode="auto">
          <a:xfrm>
            <a:off x="6786563" y="714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9</a:t>
            </a:r>
            <a:endParaRPr lang="ru-RU">
              <a:latin typeface="Calibri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214563" y="4643438"/>
            <a:ext cx="4857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Ответ: Чисел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56" name="6-конечная звезда 55"/>
          <p:cNvSpPr/>
          <p:nvPr/>
        </p:nvSpPr>
        <p:spPr>
          <a:xfrm>
            <a:off x="4429125" y="6286500"/>
            <a:ext cx="714375" cy="571500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7" name="6-конечная звезда 56"/>
          <p:cNvSpPr/>
          <p:nvPr/>
        </p:nvSpPr>
        <p:spPr>
          <a:xfrm>
            <a:off x="3286125" y="6286500"/>
            <a:ext cx="714375" cy="571500"/>
          </a:xfrm>
          <a:prstGeom prst="star6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" name="Группа 111"/>
          <p:cNvGrpSpPr>
            <a:grpSpLocks/>
          </p:cNvGrpSpPr>
          <p:nvPr/>
        </p:nvGrpSpPr>
        <p:grpSpPr bwMode="auto">
          <a:xfrm>
            <a:off x="7786688" y="500063"/>
            <a:ext cx="285750" cy="785812"/>
            <a:chOff x="7286644" y="4286256"/>
            <a:chExt cx="214314" cy="1571636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Равнобедренный треугольник 65"/>
            <p:cNvSpPr/>
            <p:nvPr/>
          </p:nvSpPr>
          <p:spPr>
            <a:xfrm>
              <a:off x="7286644" y="4359281"/>
              <a:ext cx="214314" cy="857257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 flipV="1">
              <a:off x="7286644" y="5216537"/>
              <a:ext cx="214314" cy="355603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3" name="Группа 67"/>
          <p:cNvGrpSpPr>
            <a:grpSpLocks/>
          </p:cNvGrpSpPr>
          <p:nvPr/>
        </p:nvGrpSpPr>
        <p:grpSpPr bwMode="auto">
          <a:xfrm>
            <a:off x="7858125" y="0"/>
            <a:ext cx="142875" cy="1571625"/>
            <a:chOff x="3929058" y="4357694"/>
            <a:chExt cx="357190" cy="157163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31" name="Пятиугольник 30">
            <a:hlinkClick r:id="rId4" action="ppaction://hlinksldjump"/>
          </p:cNvPr>
          <p:cNvSpPr/>
          <p:nvPr/>
        </p:nvSpPr>
        <p:spPr>
          <a:xfrm>
            <a:off x="7429500" y="6286500"/>
            <a:ext cx="1714500" cy="571500"/>
          </a:xfrm>
          <a:prstGeom prst="homePlat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hlinkClick r:id="rId4" action="ppaction://hlinksldjump"/>
              </a:rPr>
              <a:t>Продолжить игру</a:t>
            </a:r>
            <a:endParaRPr lang="ru-RU" dirty="0"/>
          </a:p>
        </p:txBody>
      </p:sp>
      <p:sp>
        <p:nvSpPr>
          <p:cNvPr id="32" name="Пятиугольник 31">
            <a:hlinkClick r:id="rId5" action="ppaction://hlinksldjump"/>
          </p:cNvPr>
          <p:cNvSpPr/>
          <p:nvPr/>
        </p:nvSpPr>
        <p:spPr>
          <a:xfrm rot="10800000">
            <a:off x="5500688" y="6286500"/>
            <a:ext cx="1714500" cy="571500"/>
          </a:xfrm>
          <a:prstGeom prst="homePlat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764" name="TextBox 32"/>
          <p:cNvSpPr txBox="1">
            <a:spLocks noChangeArrowheads="1"/>
          </p:cNvSpPr>
          <p:nvPr/>
        </p:nvSpPr>
        <p:spPr bwMode="auto">
          <a:xfrm>
            <a:off x="5857875" y="6215063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  <a:hlinkClick r:id="rId5" action="ppaction://hlinksldjump"/>
              </a:rPr>
              <a:t>Закончить игру</a:t>
            </a:r>
            <a:endParaRPr lang="ru-RU">
              <a:latin typeface="Calibri" pitchFamily="34" charset="0"/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2786063" y="285750"/>
            <a:ext cx="3571875" cy="928688"/>
          </a:xfrm>
          <a:prstGeom prst="wedgeRect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Из истории 8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0" y="0"/>
            <a:ext cx="2739569" cy="1355695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36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71604" y="214290"/>
            <a:ext cx="496578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Игра закончена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5000636"/>
            <a:ext cx="306205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Спасибо !</a:t>
            </a:r>
          </a:p>
        </p:txBody>
      </p:sp>
      <p:pic>
        <p:nvPicPr>
          <p:cNvPr id="6" name="Рисунок 5" descr="Устный счет: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928802"/>
            <a:ext cx="321471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10" descr="C:\Documents and Settings\klient\Local Settings\Temporary Internet Files\Content.IE5\AIH4P5W7\MC900397526[1].wm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928802"/>
            <a:ext cx="283350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857232"/>
          <a:ext cx="6072198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85984" y="0"/>
            <a:ext cx="441178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Правила игры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750" y="500063"/>
            <a:ext cx="17859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13" y="1928813"/>
            <a:ext cx="17494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6-конечная звезда 12"/>
          <p:cNvSpPr/>
          <p:nvPr/>
        </p:nvSpPr>
        <p:spPr>
          <a:xfrm>
            <a:off x="8429625" y="3357563"/>
            <a:ext cx="714375" cy="571500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6-конечная звезда 13"/>
          <p:cNvSpPr/>
          <p:nvPr/>
        </p:nvSpPr>
        <p:spPr>
          <a:xfrm>
            <a:off x="7286625" y="3357563"/>
            <a:ext cx="714375" cy="571500"/>
          </a:xfrm>
          <a:prstGeom prst="star6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9588" y="4071938"/>
            <a:ext cx="2284412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ятиугольник 15">
            <a:hlinkClick r:id="rId9" action="ppaction://hlinksldjump"/>
          </p:cNvPr>
          <p:cNvSpPr/>
          <p:nvPr/>
        </p:nvSpPr>
        <p:spPr>
          <a:xfrm>
            <a:off x="7858125" y="5715000"/>
            <a:ext cx="1285875" cy="704850"/>
          </a:xfrm>
          <a:prstGeom prst="homePlate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hlinkClick r:id="rId9" action="ppaction://hlinksldjump"/>
              </a:rPr>
              <a:t>Перейти на игровое поле</a:t>
            </a:r>
            <a:endParaRPr lang="ru-RU" sz="1400" dirty="0"/>
          </a:p>
        </p:txBody>
      </p:sp>
      <p:sp>
        <p:nvSpPr>
          <p:cNvPr id="17" name="Пятиугольник 16">
            <a:hlinkClick r:id="rId10" action="ppaction://hlinksldjump"/>
          </p:cNvPr>
          <p:cNvSpPr/>
          <p:nvPr/>
        </p:nvSpPr>
        <p:spPr>
          <a:xfrm rot="10800000">
            <a:off x="6500813" y="5715000"/>
            <a:ext cx="1214437" cy="708025"/>
          </a:xfrm>
          <a:prstGeom prst="homePlate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500813" y="5857875"/>
            <a:ext cx="1285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  <a:hlinkClick r:id="rId10" action="ppaction://hlinksldjump"/>
              </a:rPr>
              <a:t>Закончить игру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19" name="Пятиугольник 18">
            <a:hlinkClick r:id="rId11" action="ppaction://hlinksldjump"/>
          </p:cNvPr>
          <p:cNvSpPr/>
          <p:nvPr/>
        </p:nvSpPr>
        <p:spPr>
          <a:xfrm>
            <a:off x="6215074" y="6500834"/>
            <a:ext cx="2928926" cy="3571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Вернуться назад</a:t>
            </a:r>
          </a:p>
        </p:txBody>
      </p:sp>
      <p:sp>
        <p:nvSpPr>
          <p:cNvPr id="20" name="Нашивка 19"/>
          <p:cNvSpPr/>
          <p:nvPr/>
        </p:nvSpPr>
        <p:spPr>
          <a:xfrm>
            <a:off x="5929313" y="1071563"/>
            <a:ext cx="571500" cy="428625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>
            <a:off x="5929313" y="3357563"/>
            <a:ext cx="571500" cy="428625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>
            <a:off x="5929313" y="2071688"/>
            <a:ext cx="571500" cy="428625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5929313" y="4786313"/>
            <a:ext cx="571500" cy="428625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Нашивка 23"/>
          <p:cNvSpPr/>
          <p:nvPr/>
        </p:nvSpPr>
        <p:spPr>
          <a:xfrm>
            <a:off x="5929313" y="6072188"/>
            <a:ext cx="571500" cy="428625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40" name="Picture 2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44463" y="144463"/>
            <a:ext cx="1190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643063"/>
            <a:ext cx="9144000" cy="4714875"/>
          </a:xfrm>
        </p:spPr>
      </p:pic>
      <p:sp>
        <p:nvSpPr>
          <p:cNvPr id="7171" name="TextBox 7"/>
          <p:cNvSpPr txBox="1">
            <a:spLocks noChangeArrowheads="1"/>
          </p:cNvSpPr>
          <p:nvPr/>
        </p:nvSpPr>
        <p:spPr bwMode="auto">
          <a:xfrm>
            <a:off x="3571875" y="2857500"/>
            <a:ext cx="1071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Старт</a:t>
            </a:r>
          </a:p>
        </p:txBody>
      </p:sp>
      <p:sp>
        <p:nvSpPr>
          <p:cNvPr id="10" name="Овал 9"/>
          <p:cNvSpPr/>
          <p:nvPr/>
        </p:nvSpPr>
        <p:spPr>
          <a:xfrm>
            <a:off x="1143000" y="3357563"/>
            <a:ext cx="214313" cy="2143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571750" y="5072063"/>
            <a:ext cx="214313" cy="2143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571625" y="3714750"/>
            <a:ext cx="214313" cy="21431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1928813" y="4286250"/>
            <a:ext cx="214312" cy="21431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071688" y="4786313"/>
            <a:ext cx="214312" cy="2143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2071688" y="5143500"/>
            <a:ext cx="214312" cy="2143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857500" y="4786313"/>
            <a:ext cx="214313" cy="2143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928688" y="3071813"/>
            <a:ext cx="214312" cy="2143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3071813" y="4286250"/>
            <a:ext cx="214312" cy="21431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3429000" y="3857625"/>
            <a:ext cx="214313" cy="21431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3857625" y="3643313"/>
            <a:ext cx="214313" cy="2143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4286250" y="3643313"/>
            <a:ext cx="214313" cy="2143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3929063" y="2643188"/>
            <a:ext cx="214312" cy="2143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4357688" y="2643188"/>
            <a:ext cx="214312" cy="2143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4929188" y="2714625"/>
            <a:ext cx="214312" cy="21431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5500688" y="2857500"/>
            <a:ext cx="214312" cy="21431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6072188" y="2857500"/>
            <a:ext cx="214312" cy="21431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714375" y="2643188"/>
            <a:ext cx="214313" cy="2143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642938" y="2143125"/>
            <a:ext cx="214312" cy="21431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30" name="Скругленная соединительная линия 29"/>
          <p:cNvCxnSpPr/>
          <p:nvPr/>
        </p:nvCxnSpPr>
        <p:spPr>
          <a:xfrm>
            <a:off x="3929063" y="2643188"/>
            <a:ext cx="2643187" cy="214312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кругленная соединительная линия 32"/>
          <p:cNvCxnSpPr/>
          <p:nvPr/>
        </p:nvCxnSpPr>
        <p:spPr>
          <a:xfrm rot="16200000" flipH="1">
            <a:off x="6072188" y="3500438"/>
            <a:ext cx="2214562" cy="1071562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кругленная соединительная линия 34"/>
          <p:cNvCxnSpPr/>
          <p:nvPr/>
        </p:nvCxnSpPr>
        <p:spPr>
          <a:xfrm rot="10800000">
            <a:off x="4500563" y="3857625"/>
            <a:ext cx="3143250" cy="1357313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кругленная соединительная линия 36"/>
          <p:cNvCxnSpPr/>
          <p:nvPr/>
        </p:nvCxnSpPr>
        <p:spPr>
          <a:xfrm rot="10800000" flipV="1">
            <a:off x="2143125" y="3857625"/>
            <a:ext cx="2214563" cy="1571625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кругленная соединительная линия 38"/>
          <p:cNvCxnSpPr/>
          <p:nvPr/>
        </p:nvCxnSpPr>
        <p:spPr>
          <a:xfrm rot="16200000" flipV="1">
            <a:off x="-571500" y="2928938"/>
            <a:ext cx="3714750" cy="1428750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6500813" y="3214688"/>
            <a:ext cx="214312" cy="2143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6715125" y="3857625"/>
            <a:ext cx="214313" cy="21431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Овал 41"/>
          <p:cNvSpPr/>
          <p:nvPr/>
        </p:nvSpPr>
        <p:spPr>
          <a:xfrm>
            <a:off x="7358063" y="4429125"/>
            <a:ext cx="214312" cy="21431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7500938" y="4786313"/>
            <a:ext cx="214312" cy="214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7215188" y="5000625"/>
            <a:ext cx="214312" cy="21431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6286500" y="4714875"/>
            <a:ext cx="214313" cy="21431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6072188" y="4357688"/>
            <a:ext cx="214312" cy="2143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7" name="Овал 46"/>
          <p:cNvSpPr/>
          <p:nvPr/>
        </p:nvSpPr>
        <p:spPr>
          <a:xfrm>
            <a:off x="5786438" y="4071938"/>
            <a:ext cx="214312" cy="2143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" name="Овал 47"/>
          <p:cNvSpPr/>
          <p:nvPr/>
        </p:nvSpPr>
        <p:spPr>
          <a:xfrm>
            <a:off x="5429250" y="3857625"/>
            <a:ext cx="214313" cy="21431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" name="Овал 48"/>
          <p:cNvSpPr/>
          <p:nvPr/>
        </p:nvSpPr>
        <p:spPr>
          <a:xfrm>
            <a:off x="5072063" y="3714750"/>
            <a:ext cx="214312" cy="21431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0" name="Овал 49"/>
          <p:cNvSpPr/>
          <p:nvPr/>
        </p:nvSpPr>
        <p:spPr>
          <a:xfrm>
            <a:off x="4643438" y="3643313"/>
            <a:ext cx="214312" cy="2143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" name="Овал 50"/>
          <p:cNvSpPr/>
          <p:nvPr/>
        </p:nvSpPr>
        <p:spPr>
          <a:xfrm>
            <a:off x="7072313" y="4071938"/>
            <a:ext cx="214312" cy="2143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53" name="Picture 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1643063"/>
            <a:ext cx="6191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Пятиугольник 82">
            <a:hlinkClick r:id="rId5" action="ppaction://hlinksldjump"/>
          </p:cNvPr>
          <p:cNvSpPr/>
          <p:nvPr/>
        </p:nvSpPr>
        <p:spPr>
          <a:xfrm rot="10800000">
            <a:off x="5500688" y="6286500"/>
            <a:ext cx="1714500" cy="571500"/>
          </a:xfrm>
          <a:prstGeom prst="homePlate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10" name="TextBox 83"/>
          <p:cNvSpPr txBox="1">
            <a:spLocks noChangeArrowheads="1"/>
          </p:cNvSpPr>
          <p:nvPr/>
        </p:nvSpPr>
        <p:spPr bwMode="auto">
          <a:xfrm>
            <a:off x="5857875" y="6215063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  <a:hlinkClick r:id="rId5" action="ppaction://hlinksldjump"/>
              </a:rPr>
              <a:t>Правила игры</a:t>
            </a:r>
            <a:endParaRPr lang="ru-RU">
              <a:latin typeface="Calibri" pitchFamily="34" charset="0"/>
            </a:endParaRPr>
          </a:p>
        </p:txBody>
      </p:sp>
      <p:sp>
        <p:nvSpPr>
          <p:cNvPr id="85" name="Пятиугольник 84">
            <a:hlinkClick r:id="rId6" action="ppaction://hlinksldjump"/>
          </p:cNvPr>
          <p:cNvSpPr/>
          <p:nvPr/>
        </p:nvSpPr>
        <p:spPr>
          <a:xfrm>
            <a:off x="7429500" y="6286500"/>
            <a:ext cx="1714500" cy="571500"/>
          </a:xfrm>
          <a:prstGeom prst="homePlate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hlinkClick r:id="rId7" action="ppaction://hlinksldjump"/>
              </a:rPr>
              <a:t>Закончить игру</a:t>
            </a:r>
            <a:endParaRPr lang="ru-RU" dirty="0"/>
          </a:p>
        </p:txBody>
      </p:sp>
      <p:sp>
        <p:nvSpPr>
          <p:cNvPr id="105" name="Куб 104"/>
          <p:cNvSpPr/>
          <p:nvPr/>
        </p:nvSpPr>
        <p:spPr>
          <a:xfrm>
            <a:off x="7929563" y="1285875"/>
            <a:ext cx="642937" cy="642938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8001000" y="1428750"/>
            <a:ext cx="28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07" name="8-конечная звезда 106">
            <a:hlinkClick r:id="rId6" action="ppaction://hlinksldjump"/>
          </p:cNvPr>
          <p:cNvSpPr/>
          <p:nvPr/>
        </p:nvSpPr>
        <p:spPr>
          <a:xfrm>
            <a:off x="7715272" y="357166"/>
            <a:ext cx="1071570" cy="78581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8" name="Picture 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75" y="1785938"/>
            <a:ext cx="6191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" name="Куб 108"/>
          <p:cNvSpPr/>
          <p:nvPr/>
        </p:nvSpPr>
        <p:spPr>
          <a:xfrm>
            <a:off x="7929563" y="1285875"/>
            <a:ext cx="642937" cy="642938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0" name="TextBox 109"/>
          <p:cNvSpPr txBox="1">
            <a:spLocks noChangeArrowheads="1"/>
          </p:cNvSpPr>
          <p:nvPr/>
        </p:nvSpPr>
        <p:spPr bwMode="auto">
          <a:xfrm>
            <a:off x="8072438" y="1428750"/>
            <a:ext cx="28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11" name="Овальная выноска 110"/>
          <p:cNvSpPr/>
          <p:nvPr/>
        </p:nvSpPr>
        <p:spPr>
          <a:xfrm>
            <a:off x="7215188" y="2000250"/>
            <a:ext cx="1928812" cy="1214438"/>
          </a:xfrm>
          <a:prstGeom prst="wedgeEllipseCallout">
            <a:avLst>
              <a:gd name="adj1" fmla="val -44537"/>
              <a:gd name="adj2" fmla="val 6769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Сделай 4</a:t>
            </a:r>
            <a:r>
              <a:rPr lang="en-US" sz="2000" b="1" dirty="0"/>
              <a:t> </a:t>
            </a:r>
            <a:r>
              <a:rPr lang="ru-RU" sz="2000" b="1" dirty="0"/>
              <a:t>шага назад</a:t>
            </a:r>
          </a:p>
        </p:txBody>
      </p:sp>
      <p:pic>
        <p:nvPicPr>
          <p:cNvPr id="112" name="Picture 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286500" y="2214563"/>
            <a:ext cx="571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" name="8-конечная звезда 112">
            <a:hlinkClick r:id="rId8" action="ppaction://hlinksldjump"/>
          </p:cNvPr>
          <p:cNvSpPr/>
          <p:nvPr/>
        </p:nvSpPr>
        <p:spPr>
          <a:xfrm>
            <a:off x="7715272" y="357166"/>
            <a:ext cx="1071570" cy="78581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5" name="Picture 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1571625"/>
            <a:ext cx="6191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" name="Куб 115"/>
          <p:cNvSpPr/>
          <p:nvPr/>
        </p:nvSpPr>
        <p:spPr>
          <a:xfrm>
            <a:off x="7929563" y="1285875"/>
            <a:ext cx="642937" cy="642938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8072438" y="1428750"/>
            <a:ext cx="28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18" name="8-конечная звезда 117">
            <a:hlinkClick r:id="rId9" action="ppaction://hlinksldjump"/>
          </p:cNvPr>
          <p:cNvSpPr/>
          <p:nvPr/>
        </p:nvSpPr>
        <p:spPr>
          <a:xfrm>
            <a:off x="7715272" y="357166"/>
            <a:ext cx="1071570" cy="78581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9" name="Picture 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2786063"/>
            <a:ext cx="6191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" name="Куб 119"/>
          <p:cNvSpPr/>
          <p:nvPr/>
        </p:nvSpPr>
        <p:spPr>
          <a:xfrm>
            <a:off x="7929563" y="1285875"/>
            <a:ext cx="642937" cy="642938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1" name="TextBox 120"/>
          <p:cNvSpPr txBox="1">
            <a:spLocks noChangeArrowheads="1"/>
          </p:cNvSpPr>
          <p:nvPr/>
        </p:nvSpPr>
        <p:spPr bwMode="auto">
          <a:xfrm>
            <a:off x="8072438" y="1428750"/>
            <a:ext cx="28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22" name="Овальная выноска 121"/>
          <p:cNvSpPr/>
          <p:nvPr/>
        </p:nvSpPr>
        <p:spPr>
          <a:xfrm>
            <a:off x="7215188" y="2000250"/>
            <a:ext cx="1928812" cy="1214438"/>
          </a:xfrm>
          <a:prstGeom prst="wedgeEllipseCallout">
            <a:avLst>
              <a:gd name="adj1" fmla="val -44537"/>
              <a:gd name="adj2" fmla="val 6769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Сделай 1</a:t>
            </a:r>
            <a:r>
              <a:rPr lang="en-US" sz="2000" b="1" dirty="0"/>
              <a:t> </a:t>
            </a:r>
            <a:r>
              <a:rPr lang="ru-RU" sz="2000" b="1" dirty="0"/>
              <a:t>шаг вперед</a:t>
            </a:r>
          </a:p>
        </p:txBody>
      </p:sp>
      <p:pic>
        <p:nvPicPr>
          <p:cNvPr id="123" name="Picture 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215188" y="3929063"/>
            <a:ext cx="5000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" name="Овал 123"/>
          <p:cNvSpPr/>
          <p:nvPr/>
        </p:nvSpPr>
        <p:spPr>
          <a:xfrm>
            <a:off x="6858000" y="4929188"/>
            <a:ext cx="214313" cy="2143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5" name="Овал 124"/>
          <p:cNvSpPr/>
          <p:nvPr/>
        </p:nvSpPr>
        <p:spPr>
          <a:xfrm>
            <a:off x="6572250" y="4857750"/>
            <a:ext cx="214313" cy="21431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6" name="8-конечная звезда 125">
            <a:hlinkClick r:id="rId10" action="ppaction://hlinksldjump"/>
          </p:cNvPr>
          <p:cNvSpPr/>
          <p:nvPr/>
        </p:nvSpPr>
        <p:spPr>
          <a:xfrm>
            <a:off x="7715272" y="357166"/>
            <a:ext cx="1071570" cy="78581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7" name="Picture 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000875" y="4071938"/>
            <a:ext cx="571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Куб 127"/>
          <p:cNvSpPr/>
          <p:nvPr/>
        </p:nvSpPr>
        <p:spPr>
          <a:xfrm>
            <a:off x="7929563" y="1285875"/>
            <a:ext cx="642937" cy="642938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9" name="TextBox 128"/>
          <p:cNvSpPr txBox="1">
            <a:spLocks noChangeArrowheads="1"/>
          </p:cNvSpPr>
          <p:nvPr/>
        </p:nvSpPr>
        <p:spPr bwMode="auto">
          <a:xfrm>
            <a:off x="8072438" y="1428750"/>
            <a:ext cx="28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30" name="8-конечная звезда 129">
            <a:hlinkClick r:id="rId11" action="ppaction://hlinksldjump"/>
          </p:cNvPr>
          <p:cNvSpPr/>
          <p:nvPr/>
        </p:nvSpPr>
        <p:spPr>
          <a:xfrm>
            <a:off x="7715272" y="357166"/>
            <a:ext cx="1071570" cy="78581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31" name="Picture 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143625" y="3857625"/>
            <a:ext cx="714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Куб 131"/>
          <p:cNvSpPr/>
          <p:nvPr/>
        </p:nvSpPr>
        <p:spPr>
          <a:xfrm>
            <a:off x="7929563" y="1285875"/>
            <a:ext cx="642937" cy="642938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3" name="TextBox 132"/>
          <p:cNvSpPr txBox="1">
            <a:spLocks noChangeArrowheads="1"/>
          </p:cNvSpPr>
          <p:nvPr/>
        </p:nvSpPr>
        <p:spPr bwMode="auto">
          <a:xfrm>
            <a:off x="8001000" y="1428750"/>
            <a:ext cx="28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34" name="Овальная выноска 133"/>
          <p:cNvSpPr/>
          <p:nvPr/>
        </p:nvSpPr>
        <p:spPr>
          <a:xfrm>
            <a:off x="7215188" y="2000250"/>
            <a:ext cx="1928812" cy="1214438"/>
          </a:xfrm>
          <a:prstGeom prst="wedgeEllipseCallout">
            <a:avLst>
              <a:gd name="adj1" fmla="val -44537"/>
              <a:gd name="adj2" fmla="val 6769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Оставайся на месте</a:t>
            </a:r>
          </a:p>
        </p:txBody>
      </p:sp>
      <p:sp>
        <p:nvSpPr>
          <p:cNvPr id="136" name="8-конечная звезда 135">
            <a:hlinkClick r:id="rId12" action="ppaction://hlinksldjump"/>
          </p:cNvPr>
          <p:cNvSpPr/>
          <p:nvPr/>
        </p:nvSpPr>
        <p:spPr>
          <a:xfrm>
            <a:off x="7715272" y="357166"/>
            <a:ext cx="1071570" cy="78581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7" name="Овальная выноска 136"/>
          <p:cNvSpPr/>
          <p:nvPr/>
        </p:nvSpPr>
        <p:spPr>
          <a:xfrm>
            <a:off x="7215188" y="2000250"/>
            <a:ext cx="1928812" cy="1214438"/>
          </a:xfrm>
          <a:prstGeom prst="wedgeEllipseCallout">
            <a:avLst>
              <a:gd name="adj1" fmla="val -44537"/>
              <a:gd name="adj2" fmla="val 6769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Оставайся на месте</a:t>
            </a:r>
          </a:p>
        </p:txBody>
      </p:sp>
      <p:sp>
        <p:nvSpPr>
          <p:cNvPr id="138" name="8-конечная звезда 137">
            <a:hlinkClick r:id="rId13" action="ppaction://hlinksldjump"/>
          </p:cNvPr>
          <p:cNvSpPr/>
          <p:nvPr/>
        </p:nvSpPr>
        <p:spPr>
          <a:xfrm>
            <a:off x="7715272" y="357166"/>
            <a:ext cx="1071570" cy="78581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39" name="Picture 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000750" y="3786188"/>
            <a:ext cx="571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" name="Куб 139"/>
          <p:cNvSpPr/>
          <p:nvPr/>
        </p:nvSpPr>
        <p:spPr>
          <a:xfrm>
            <a:off x="7929563" y="1285875"/>
            <a:ext cx="642937" cy="642938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1" name="TextBox 140"/>
          <p:cNvSpPr txBox="1">
            <a:spLocks noChangeArrowheads="1"/>
          </p:cNvSpPr>
          <p:nvPr/>
        </p:nvSpPr>
        <p:spPr bwMode="auto">
          <a:xfrm>
            <a:off x="8072438" y="1428750"/>
            <a:ext cx="28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42" name="8-конечная звезда 141">
            <a:hlinkClick r:id="rId14" action="ppaction://hlinksldjump"/>
          </p:cNvPr>
          <p:cNvSpPr/>
          <p:nvPr/>
        </p:nvSpPr>
        <p:spPr>
          <a:xfrm>
            <a:off x="7715272" y="357166"/>
            <a:ext cx="1071570" cy="78581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3" name="Picture 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357813" y="3000375"/>
            <a:ext cx="785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" name="Куб 143"/>
          <p:cNvSpPr/>
          <p:nvPr/>
        </p:nvSpPr>
        <p:spPr>
          <a:xfrm>
            <a:off x="7929563" y="1285875"/>
            <a:ext cx="642937" cy="642938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6" name="TextBox 145"/>
          <p:cNvSpPr txBox="1">
            <a:spLocks noChangeArrowheads="1"/>
          </p:cNvSpPr>
          <p:nvPr/>
        </p:nvSpPr>
        <p:spPr bwMode="auto">
          <a:xfrm>
            <a:off x="8001000" y="1428750"/>
            <a:ext cx="28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47" name="Овальная выноска 146"/>
          <p:cNvSpPr/>
          <p:nvPr/>
        </p:nvSpPr>
        <p:spPr>
          <a:xfrm>
            <a:off x="7215188" y="2000250"/>
            <a:ext cx="1928812" cy="1214438"/>
          </a:xfrm>
          <a:prstGeom prst="wedgeEllipseCallout">
            <a:avLst>
              <a:gd name="adj1" fmla="val -44537"/>
              <a:gd name="adj2" fmla="val 6769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Сделай 4</a:t>
            </a:r>
            <a:r>
              <a:rPr lang="en-US" sz="2000" b="1" dirty="0"/>
              <a:t> </a:t>
            </a:r>
            <a:r>
              <a:rPr lang="ru-RU" sz="2000" b="1" dirty="0"/>
              <a:t>шага назад</a:t>
            </a:r>
          </a:p>
        </p:txBody>
      </p:sp>
      <p:pic>
        <p:nvPicPr>
          <p:cNvPr id="148" name="Picture 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2643188"/>
            <a:ext cx="714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" name="8-конечная звезда 148">
            <a:hlinkClick r:id="rId15" action="ppaction://hlinksldjump"/>
          </p:cNvPr>
          <p:cNvSpPr/>
          <p:nvPr/>
        </p:nvSpPr>
        <p:spPr>
          <a:xfrm>
            <a:off x="7715272" y="357166"/>
            <a:ext cx="1071570" cy="78581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0" name="Picture 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357813" y="2928938"/>
            <a:ext cx="6429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" name="Куб 150"/>
          <p:cNvSpPr/>
          <p:nvPr/>
        </p:nvSpPr>
        <p:spPr>
          <a:xfrm>
            <a:off x="7929563" y="1285875"/>
            <a:ext cx="642937" cy="642938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2" name="TextBox 151"/>
          <p:cNvSpPr txBox="1">
            <a:spLocks noChangeArrowheads="1"/>
          </p:cNvSpPr>
          <p:nvPr/>
        </p:nvSpPr>
        <p:spPr bwMode="auto">
          <a:xfrm>
            <a:off x="8072438" y="1428750"/>
            <a:ext cx="28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53" name="8-конечная звезда 152">
            <a:hlinkClick r:id="rId16" action="ppaction://hlinksldjump"/>
          </p:cNvPr>
          <p:cNvSpPr/>
          <p:nvPr/>
        </p:nvSpPr>
        <p:spPr>
          <a:xfrm>
            <a:off x="7715272" y="357166"/>
            <a:ext cx="1071570" cy="78581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5" name="Овальная выноска 154"/>
          <p:cNvSpPr/>
          <p:nvPr/>
        </p:nvSpPr>
        <p:spPr>
          <a:xfrm>
            <a:off x="7215188" y="2000250"/>
            <a:ext cx="1928812" cy="1214438"/>
          </a:xfrm>
          <a:prstGeom prst="wedgeEllipseCallout">
            <a:avLst>
              <a:gd name="adj1" fmla="val -44537"/>
              <a:gd name="adj2" fmla="val 6769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Сделай 3</a:t>
            </a:r>
            <a:r>
              <a:rPr lang="en-US" sz="2000" b="1" dirty="0"/>
              <a:t> </a:t>
            </a:r>
            <a:r>
              <a:rPr lang="ru-RU" sz="2000" b="1" dirty="0"/>
              <a:t>шага вперед</a:t>
            </a:r>
          </a:p>
        </p:txBody>
      </p:sp>
      <p:pic>
        <p:nvPicPr>
          <p:cNvPr id="156" name="Picture 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786313" y="2786063"/>
            <a:ext cx="5000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" name="Picture 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571875" y="2857500"/>
            <a:ext cx="5000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" name="Куб 157"/>
          <p:cNvSpPr/>
          <p:nvPr/>
        </p:nvSpPr>
        <p:spPr>
          <a:xfrm>
            <a:off x="7929563" y="1285875"/>
            <a:ext cx="642937" cy="642938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9" name="TextBox 158"/>
          <p:cNvSpPr txBox="1">
            <a:spLocks noChangeArrowheads="1"/>
          </p:cNvSpPr>
          <p:nvPr/>
        </p:nvSpPr>
        <p:spPr bwMode="auto">
          <a:xfrm>
            <a:off x="8072438" y="1428750"/>
            <a:ext cx="28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60" name="8-конечная звезда 159">
            <a:hlinkClick r:id="rId17" action="ppaction://hlinksldjump"/>
          </p:cNvPr>
          <p:cNvSpPr/>
          <p:nvPr/>
        </p:nvSpPr>
        <p:spPr>
          <a:xfrm>
            <a:off x="7715272" y="357166"/>
            <a:ext cx="1071570" cy="78581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1" name="Picture 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357438" y="4143375"/>
            <a:ext cx="571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" name="Куб 161"/>
          <p:cNvSpPr/>
          <p:nvPr/>
        </p:nvSpPr>
        <p:spPr>
          <a:xfrm>
            <a:off x="7929563" y="1285875"/>
            <a:ext cx="642937" cy="642938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" name="TextBox 162"/>
          <p:cNvSpPr txBox="1">
            <a:spLocks noChangeArrowheads="1"/>
          </p:cNvSpPr>
          <p:nvPr/>
        </p:nvSpPr>
        <p:spPr bwMode="auto">
          <a:xfrm>
            <a:off x="8001000" y="1428750"/>
            <a:ext cx="28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64" name="Овальная выноска 163"/>
          <p:cNvSpPr/>
          <p:nvPr/>
        </p:nvSpPr>
        <p:spPr>
          <a:xfrm>
            <a:off x="7215188" y="2000250"/>
            <a:ext cx="1928812" cy="1214438"/>
          </a:xfrm>
          <a:prstGeom prst="wedgeEllipseCallout">
            <a:avLst>
              <a:gd name="adj1" fmla="val -44537"/>
              <a:gd name="adj2" fmla="val 6769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Сделай 7</a:t>
            </a:r>
            <a:r>
              <a:rPr lang="en-US" sz="2000" b="1" dirty="0"/>
              <a:t> </a:t>
            </a:r>
            <a:r>
              <a:rPr lang="ru-RU" sz="2000" b="1" dirty="0"/>
              <a:t>шагов назад</a:t>
            </a:r>
          </a:p>
        </p:txBody>
      </p:sp>
      <p:pic>
        <p:nvPicPr>
          <p:cNvPr id="165" name="Picture 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88" y="4143375"/>
            <a:ext cx="571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" name="8-конечная звезда 165">
            <a:hlinkClick r:id="rId18" action="ppaction://hlinksldjump"/>
          </p:cNvPr>
          <p:cNvSpPr/>
          <p:nvPr/>
        </p:nvSpPr>
        <p:spPr>
          <a:xfrm>
            <a:off x="7715272" y="357166"/>
            <a:ext cx="1071570" cy="78581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67" name="Picture 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714875" y="2786063"/>
            <a:ext cx="571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" name="Куб 167"/>
          <p:cNvSpPr/>
          <p:nvPr/>
        </p:nvSpPr>
        <p:spPr>
          <a:xfrm>
            <a:off x="7929563" y="1285875"/>
            <a:ext cx="642937" cy="642938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9" name="TextBox 168"/>
          <p:cNvSpPr txBox="1">
            <a:spLocks noChangeArrowheads="1"/>
          </p:cNvSpPr>
          <p:nvPr/>
        </p:nvSpPr>
        <p:spPr bwMode="auto">
          <a:xfrm>
            <a:off x="8001000" y="1428750"/>
            <a:ext cx="28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70" name="8-конечная звезда 169">
            <a:hlinkClick r:id="rId19" action="ppaction://hlinksldjump"/>
          </p:cNvPr>
          <p:cNvSpPr/>
          <p:nvPr/>
        </p:nvSpPr>
        <p:spPr>
          <a:xfrm>
            <a:off x="7715272" y="357166"/>
            <a:ext cx="1071570" cy="78581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71" name="Picture 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214688" y="3000375"/>
            <a:ext cx="571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" name="Куб 171"/>
          <p:cNvSpPr/>
          <p:nvPr/>
        </p:nvSpPr>
        <p:spPr>
          <a:xfrm>
            <a:off x="7929563" y="1285875"/>
            <a:ext cx="642937" cy="642938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3" name="TextBox 172"/>
          <p:cNvSpPr txBox="1">
            <a:spLocks noChangeArrowheads="1"/>
          </p:cNvSpPr>
          <p:nvPr/>
        </p:nvSpPr>
        <p:spPr bwMode="auto">
          <a:xfrm>
            <a:off x="8072438" y="1428750"/>
            <a:ext cx="28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00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174" name="8-конечная звезда 173">
            <a:hlinkClick r:id="rId20" action="ppaction://hlinksldjump"/>
          </p:cNvPr>
          <p:cNvSpPr/>
          <p:nvPr/>
        </p:nvSpPr>
        <p:spPr>
          <a:xfrm>
            <a:off x="7715272" y="357166"/>
            <a:ext cx="1071570" cy="78581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75" name="Picture 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785938" y="3929063"/>
            <a:ext cx="6429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" name="Куб 175"/>
          <p:cNvSpPr/>
          <p:nvPr/>
        </p:nvSpPr>
        <p:spPr>
          <a:xfrm>
            <a:off x="7929563" y="1285875"/>
            <a:ext cx="642937" cy="642938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7" name="TextBox 176"/>
          <p:cNvSpPr txBox="1">
            <a:spLocks noChangeArrowheads="1"/>
          </p:cNvSpPr>
          <p:nvPr/>
        </p:nvSpPr>
        <p:spPr bwMode="auto">
          <a:xfrm>
            <a:off x="8001000" y="1428750"/>
            <a:ext cx="28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78" name="Овальная выноска 177"/>
          <p:cNvSpPr/>
          <p:nvPr/>
        </p:nvSpPr>
        <p:spPr>
          <a:xfrm>
            <a:off x="7215188" y="2000250"/>
            <a:ext cx="1928812" cy="1214438"/>
          </a:xfrm>
          <a:prstGeom prst="wedgeEllipseCallout">
            <a:avLst>
              <a:gd name="adj1" fmla="val -44537"/>
              <a:gd name="adj2" fmla="val 6769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Оставайся на месте</a:t>
            </a:r>
          </a:p>
        </p:txBody>
      </p:sp>
      <p:sp>
        <p:nvSpPr>
          <p:cNvPr id="179" name="8-конечная звезда 178">
            <a:hlinkClick r:id="rId21" action="ppaction://hlinksldjump"/>
          </p:cNvPr>
          <p:cNvSpPr/>
          <p:nvPr/>
        </p:nvSpPr>
        <p:spPr>
          <a:xfrm>
            <a:off x="7715272" y="357166"/>
            <a:ext cx="1071570" cy="78581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1" name="8-конечная звезда 180">
            <a:hlinkClick r:id="rId22" action="ppaction://hlinksldjump"/>
          </p:cNvPr>
          <p:cNvSpPr/>
          <p:nvPr/>
        </p:nvSpPr>
        <p:spPr>
          <a:xfrm>
            <a:off x="7715272" y="357166"/>
            <a:ext cx="1071570" cy="78581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84" name="Picture 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428750" y="2786063"/>
            <a:ext cx="5000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" name="Куб 184"/>
          <p:cNvSpPr/>
          <p:nvPr/>
        </p:nvSpPr>
        <p:spPr>
          <a:xfrm>
            <a:off x="7929563" y="1285875"/>
            <a:ext cx="642937" cy="642938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6" name="TextBox 185"/>
          <p:cNvSpPr txBox="1">
            <a:spLocks noChangeArrowheads="1"/>
          </p:cNvSpPr>
          <p:nvPr/>
        </p:nvSpPr>
        <p:spPr bwMode="auto">
          <a:xfrm>
            <a:off x="8001000" y="1428750"/>
            <a:ext cx="28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87" name="Овальная выноска 186"/>
          <p:cNvSpPr/>
          <p:nvPr/>
        </p:nvSpPr>
        <p:spPr>
          <a:xfrm>
            <a:off x="7215188" y="2000250"/>
            <a:ext cx="1928812" cy="1214438"/>
          </a:xfrm>
          <a:prstGeom prst="wedgeEllipseCallout">
            <a:avLst>
              <a:gd name="adj1" fmla="val -44537"/>
              <a:gd name="adj2" fmla="val 6769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Сделай 1</a:t>
            </a:r>
            <a:r>
              <a:rPr lang="en-US" sz="2000" b="1" dirty="0"/>
              <a:t> </a:t>
            </a:r>
            <a:r>
              <a:rPr lang="ru-RU" sz="2000" b="1" dirty="0"/>
              <a:t>шаг назад</a:t>
            </a:r>
          </a:p>
        </p:txBody>
      </p:sp>
      <p:pic>
        <p:nvPicPr>
          <p:cNvPr id="188" name="Picture 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2143125"/>
            <a:ext cx="714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" name="Овал 190"/>
          <p:cNvSpPr/>
          <p:nvPr/>
        </p:nvSpPr>
        <p:spPr>
          <a:xfrm>
            <a:off x="571500" y="1643063"/>
            <a:ext cx="214313" cy="2143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2" name="8-конечная звезда 191">
            <a:hlinkClick r:id="rId23" action="ppaction://hlinksldjump"/>
          </p:cNvPr>
          <p:cNvSpPr/>
          <p:nvPr/>
        </p:nvSpPr>
        <p:spPr>
          <a:xfrm>
            <a:off x="7715272" y="357166"/>
            <a:ext cx="1071570" cy="78581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3" name="8-конечная звезда 192">
            <a:hlinkClick r:id="rId24" action="ppaction://hlinksldjump"/>
          </p:cNvPr>
          <p:cNvSpPr/>
          <p:nvPr/>
        </p:nvSpPr>
        <p:spPr>
          <a:xfrm>
            <a:off x="7715272" y="357166"/>
            <a:ext cx="1071570" cy="78581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94" name="Picture 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28688" y="2500313"/>
            <a:ext cx="6429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" name="Куб 194"/>
          <p:cNvSpPr/>
          <p:nvPr/>
        </p:nvSpPr>
        <p:spPr>
          <a:xfrm>
            <a:off x="7929563" y="1285875"/>
            <a:ext cx="642937" cy="642938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6" name="TextBox 195"/>
          <p:cNvSpPr txBox="1">
            <a:spLocks noChangeArrowheads="1"/>
          </p:cNvSpPr>
          <p:nvPr/>
        </p:nvSpPr>
        <p:spPr bwMode="auto">
          <a:xfrm>
            <a:off x="8072438" y="1500188"/>
            <a:ext cx="28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97" name="Овальная выноска 196"/>
          <p:cNvSpPr/>
          <p:nvPr/>
        </p:nvSpPr>
        <p:spPr>
          <a:xfrm>
            <a:off x="7215188" y="2000250"/>
            <a:ext cx="1928812" cy="1214438"/>
          </a:xfrm>
          <a:prstGeom prst="wedgeEllipseCallout">
            <a:avLst>
              <a:gd name="adj1" fmla="val -44537"/>
              <a:gd name="adj2" fmla="val 6769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Сделай 2</a:t>
            </a:r>
            <a:r>
              <a:rPr lang="en-US" sz="2000" b="1" dirty="0"/>
              <a:t> </a:t>
            </a:r>
            <a:r>
              <a:rPr lang="ru-RU" sz="2000" b="1" dirty="0"/>
              <a:t>шага назад</a:t>
            </a:r>
          </a:p>
        </p:txBody>
      </p:sp>
      <p:pic>
        <p:nvPicPr>
          <p:cNvPr id="198" name="Picture 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286000"/>
            <a:ext cx="714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" name="Овальная выноска 198"/>
          <p:cNvSpPr/>
          <p:nvPr/>
        </p:nvSpPr>
        <p:spPr>
          <a:xfrm>
            <a:off x="7215188" y="2000250"/>
            <a:ext cx="1928812" cy="1214438"/>
          </a:xfrm>
          <a:prstGeom prst="wedgeEllipseCallout">
            <a:avLst>
              <a:gd name="adj1" fmla="val -44537"/>
              <a:gd name="adj2" fmla="val 6769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Оставайся на месте</a:t>
            </a:r>
          </a:p>
        </p:txBody>
      </p:sp>
      <p:sp>
        <p:nvSpPr>
          <p:cNvPr id="200" name="8-конечная звезда 199">
            <a:hlinkClick r:id="rId25" action="ppaction://hlinksldjump"/>
          </p:cNvPr>
          <p:cNvSpPr/>
          <p:nvPr/>
        </p:nvSpPr>
        <p:spPr>
          <a:xfrm>
            <a:off x="7715272" y="357166"/>
            <a:ext cx="1071570" cy="78581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1" name="8-конечная звезда 200">
            <a:hlinkClick r:id="rId26" action="ppaction://hlinksldjump"/>
          </p:cNvPr>
          <p:cNvSpPr/>
          <p:nvPr/>
        </p:nvSpPr>
        <p:spPr>
          <a:xfrm>
            <a:off x="7715272" y="357166"/>
            <a:ext cx="1071570" cy="78581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2" name="8-конечная звезда 201">
            <a:hlinkClick r:id="rId27" action="ppaction://hlinksldjump"/>
          </p:cNvPr>
          <p:cNvSpPr/>
          <p:nvPr/>
        </p:nvSpPr>
        <p:spPr>
          <a:xfrm>
            <a:off x="7715272" y="357166"/>
            <a:ext cx="1071570" cy="78581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3" name="Picture 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57313" y="2857500"/>
            <a:ext cx="571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" name="Куб 203"/>
          <p:cNvSpPr/>
          <p:nvPr/>
        </p:nvSpPr>
        <p:spPr>
          <a:xfrm>
            <a:off x="7929563" y="1285875"/>
            <a:ext cx="642937" cy="642938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5" name="TextBox 204"/>
          <p:cNvSpPr txBox="1">
            <a:spLocks noChangeArrowheads="1"/>
          </p:cNvSpPr>
          <p:nvPr/>
        </p:nvSpPr>
        <p:spPr bwMode="auto">
          <a:xfrm>
            <a:off x="8001000" y="1500188"/>
            <a:ext cx="28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06" name="8-конечная звезда 205">
            <a:hlinkClick r:id="rId28" action="ppaction://hlinksldjump"/>
          </p:cNvPr>
          <p:cNvSpPr/>
          <p:nvPr/>
        </p:nvSpPr>
        <p:spPr>
          <a:xfrm>
            <a:off x="7715272" y="357166"/>
            <a:ext cx="1071570" cy="78581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7" name="Picture 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857250" y="2428875"/>
            <a:ext cx="571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" name="Куб 207"/>
          <p:cNvSpPr/>
          <p:nvPr/>
        </p:nvSpPr>
        <p:spPr>
          <a:xfrm>
            <a:off x="7929563" y="1285875"/>
            <a:ext cx="642937" cy="642938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9" name="TextBox 208"/>
          <p:cNvSpPr txBox="1">
            <a:spLocks noChangeArrowheads="1"/>
          </p:cNvSpPr>
          <p:nvPr/>
        </p:nvSpPr>
        <p:spPr bwMode="auto">
          <a:xfrm>
            <a:off x="8001000" y="1428750"/>
            <a:ext cx="28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10" name="8-конечная звезда 209">
            <a:hlinkClick r:id="rId29" action="ppaction://hlinksldjump"/>
          </p:cNvPr>
          <p:cNvSpPr/>
          <p:nvPr/>
        </p:nvSpPr>
        <p:spPr>
          <a:xfrm>
            <a:off x="7715272" y="357166"/>
            <a:ext cx="1071570" cy="78581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1" name="Picture 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00063" y="1643063"/>
            <a:ext cx="6429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2" name="Куб 211"/>
          <p:cNvSpPr/>
          <p:nvPr/>
        </p:nvSpPr>
        <p:spPr>
          <a:xfrm>
            <a:off x="7858125" y="1285875"/>
            <a:ext cx="642938" cy="642938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3" name="TextBox 212"/>
          <p:cNvSpPr txBox="1">
            <a:spLocks noChangeArrowheads="1"/>
          </p:cNvSpPr>
          <p:nvPr/>
        </p:nvSpPr>
        <p:spPr bwMode="auto">
          <a:xfrm>
            <a:off x="7929563" y="1428750"/>
            <a:ext cx="285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14" name="8-конечная звезда 213">
            <a:hlinkClick r:id="rId30" action="ppaction://hlinksldjump"/>
          </p:cNvPr>
          <p:cNvSpPr/>
          <p:nvPr/>
        </p:nvSpPr>
        <p:spPr>
          <a:xfrm>
            <a:off x="7715272" y="357166"/>
            <a:ext cx="1071570" cy="78581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15" name="Picture 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714375"/>
            <a:ext cx="642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" name="Багетная рамка 216"/>
          <p:cNvSpPr/>
          <p:nvPr/>
        </p:nvSpPr>
        <p:spPr>
          <a:xfrm>
            <a:off x="3500438" y="2857500"/>
            <a:ext cx="928687" cy="28575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Старт</a:t>
            </a:r>
          </a:p>
        </p:txBody>
      </p:sp>
      <p:sp>
        <p:nvSpPr>
          <p:cNvPr id="7363" name="TextBox 217"/>
          <p:cNvSpPr txBox="1">
            <a:spLocks noChangeArrowheads="1"/>
          </p:cNvSpPr>
          <p:nvPr/>
        </p:nvSpPr>
        <p:spPr bwMode="auto">
          <a:xfrm>
            <a:off x="857250" y="1428750"/>
            <a:ext cx="1071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Финиш</a:t>
            </a:r>
          </a:p>
        </p:txBody>
      </p:sp>
      <p:sp>
        <p:nvSpPr>
          <p:cNvPr id="219" name="Багетная рамка 218"/>
          <p:cNvSpPr/>
          <p:nvPr/>
        </p:nvSpPr>
        <p:spPr>
          <a:xfrm>
            <a:off x="1000125" y="1357313"/>
            <a:ext cx="1357313" cy="428625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Финиш</a:t>
            </a:r>
          </a:p>
        </p:txBody>
      </p:sp>
      <p:pic>
        <p:nvPicPr>
          <p:cNvPr id="7365" name="Picture 2"/>
          <p:cNvPicPr>
            <a:picLocks noChangeAspect="1" noChangeArrowheads="1" noCrop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144463" y="144463"/>
            <a:ext cx="1190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" name="Прямоугольник 153"/>
          <p:cNvSpPr/>
          <p:nvPr/>
        </p:nvSpPr>
        <p:spPr>
          <a:xfrm>
            <a:off x="2214546" y="285728"/>
            <a:ext cx="474937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Игровое поле</a:t>
            </a:r>
          </a:p>
        </p:txBody>
      </p:sp>
      <p:sp>
        <p:nvSpPr>
          <p:cNvPr id="183" name="Выноска 1 182"/>
          <p:cNvSpPr/>
          <p:nvPr/>
        </p:nvSpPr>
        <p:spPr>
          <a:xfrm>
            <a:off x="5000625" y="1071563"/>
            <a:ext cx="1857375" cy="714375"/>
          </a:xfrm>
          <a:prstGeom prst="borderCallout1">
            <a:avLst>
              <a:gd name="adj1" fmla="val 18750"/>
              <a:gd name="adj2" fmla="val -8333"/>
              <a:gd name="adj3" fmla="val 97052"/>
              <a:gd name="adj4" fmla="val -5021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В добрый путь</a:t>
            </a:r>
          </a:p>
        </p:txBody>
      </p:sp>
      <p:sp>
        <p:nvSpPr>
          <p:cNvPr id="189" name="Выноска 1 188"/>
          <p:cNvSpPr/>
          <p:nvPr/>
        </p:nvSpPr>
        <p:spPr>
          <a:xfrm>
            <a:off x="1214438" y="857250"/>
            <a:ext cx="1071562" cy="428625"/>
          </a:xfrm>
          <a:prstGeom prst="borderCallout1">
            <a:avLst>
              <a:gd name="adj1" fmla="val 18750"/>
              <a:gd name="adj2" fmla="val -8333"/>
              <a:gd name="adj3" fmla="val 17604"/>
              <a:gd name="adj4" fmla="val -2899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Пока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5.55556E-6 C 0.02604 0.00278 0.04931 0.00764 0.07587 0.00926 C 0.09809 0.01413 0.11892 0.02454 0.14149 0.02755 C 0.15035 0.03149 0.16128 0.03913 0.17083 0.03913 " pathEditMode="relative" ptsTypes="fffA">
                                      <p:cBhvr>
                                        <p:cTn id="3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6 0.0183 C 0.08142 0.02107 0.04045 0.01274 0.07916 0.02987 C 0.0835 0.04746 0.07708 0.0264 0.08611 0.04121 C 0.08958 0.04677 0.08941 0.0551 0.09114 0.06205 C 0.09166 0.06436 0.09236 0.06668 0.09288 0.06899 C 0.0934 0.07131 0.09461 0.0757 0.09461 0.0757 " pathEditMode="relative" ptsTypes="fffffA">
                                      <p:cBhvr>
                                        <p:cTn id="69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C -0.00017 -0.00231 -0.00225 -0.02361 -0.00347 -0.02778 C -0.00868 -0.04606 -0.03177 -0.04792 -0.04323 -0.05301 C -0.0493 -0.05856 -0.05521 -0.05903 -0.06215 -0.06204 C -0.08871 -0.07361 -0.1085 -0.0743 -0.13802 -0.07593 C -0.15347 -0.08009 -0.16771 -0.08542 -0.18281 -0.09213 C -0.19965 -0.09954 -0.2184 -0.09213 -0.23628 -0.09213 " pathEditMode="relative" ptsTypes="ffffffA">
                                      <p:cBhvr>
                                        <p:cTn id="82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1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55556E-6 C 0.0257 0.00487 0.04931 0.00556 0.07587 0.00695 C 0.09896 0.01714 0.12292 0.0257 0.1467 0.03218 C 0.15556 0.0345 0.15625 0.03381 0.16389 0.03681 C 0.17605 0.04168 0.18802 0.04746 0.2 0.05279 C 0.21268 0.05857 0.22535 0.06343 0.23802 0.06899 C 0.24462 0.072 0.25348 0.08728 0.25348 0.08728 C 0.25591 0.09677 0.25955 0.10649 0.26389 0.11482 C 0.26806 0.13126 0.26493 0.14908 0.2691 0.16552 C 0.27084 0.18218 0.27084 0.18681 0.27084 0.17941 " pathEditMode="relative" ptsTypes="fffffffffA">
                                      <p:cBhvr>
                                        <p:cTn id="119" dur="5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5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3.7037E-7 C 0.0092 0.00416 0.01666 0.01227 0.02586 0.01597 C 0.03784 0.02662 0.03229 0.02338 0.04131 0.02754 C 0.04565 0.04491 0.03923 0.02407 0.04826 0.03912 C 0.04947 0.04097 0.04913 0.04398 0.04999 0.04606 C 0.05208 0.05092 0.05468 0.05509 0.05694 0.05972 C 0.05815 0.06204 0.0592 0.06435 0.06041 0.06666 C 0.06163 0.06898 0.06388 0.07361 0.06388 0.07361 C 0.06961 0.0993 0.08281 0.1243 0.08281 0.15162 " pathEditMode="relative" ptsTypes="ffffffffA">
                                      <p:cBhvr>
                                        <p:cTn id="15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0"/>
                            </p:stCondLst>
                            <p:childTnLst>
                              <p:par>
                                <p:cTn id="16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C -0.00052 0.00763 0.00017 0.01574 -0.00174 0.02291 C -0.00295 0.02731 -0.0118 0.02893 -0.01389 0.02986 C -0.02101 0.03263 -0.02621 0.03888 -0.03281 0.03449 " pathEditMode="relative" rAng="0" ptsTypes="fffA">
                                      <p:cBhvr>
                                        <p:cTn id="16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70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000"/>
                            </p:stCondLst>
                            <p:childTnLst>
                              <p:par>
                                <p:cTn id="1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2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6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500"/>
                            </p:stCondLst>
                            <p:childTnLst>
                              <p:par>
                                <p:cTn id="20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0325 C -0.01093 -0.00439 -0.02187 -0.00439 -0.04201 -0.00601 C -0.04652 -0.00809 -0.05382 -0.01296 -0.0592 -0.01296 " pathEditMode="relative" ptsTypes="ffA">
                                      <p:cBhvr>
                                        <p:cTn id="203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5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500"/>
                            </p:stCondLst>
                            <p:childTnLst>
                              <p:par>
                                <p:cTn id="20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9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0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2500"/>
                            </p:stCondLst>
                            <p:childTnLst>
                              <p:par>
                                <p:cTn id="2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74 0.01829 C 0.02309 0.01736 0.01997 0.01667 0.01615 0.0162 C 0.01285 0.01551 0.00799 0.01574 0.00556 0.01505 C -0.00712 0.01134 -0.00712 0.00718 -0.01875 0.00394 " pathEditMode="relative" rAng="0" ptsTypes="fffA">
                                      <p:cBhvr>
                                        <p:cTn id="23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500"/>
                            </p:stCondLst>
                            <p:childTnLst>
                              <p:par>
                                <p:cTn id="2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0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000"/>
                            </p:stCondLst>
                            <p:childTnLst>
                              <p:par>
                                <p:cTn id="2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7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5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2500"/>
                            </p:stCondLst>
                            <p:childTnLst>
                              <p:par>
                                <p:cTn id="29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C -0.00208 -0.01064 -0.00365 -0.01458 -0.01042 -0.0206 C -0.01511 -0.02986 -0.01754 -0.02824 -0.02413 -0.03449 C -0.02882 -0.04352 -0.03143 -0.04236 -0.03802 -0.04814 C -0.0408 -0.05949 -0.04445 -0.06713 -0.05174 -0.07338 C -0.05365 -0.08102 -0.05347 -0.07777 -0.05347 -0.08264 " pathEditMode="relative" rAng="0" ptsTypes="fffffA">
                                      <p:cBhvr>
                                        <p:cTn id="295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4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1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0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2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2000"/>
                            </p:stCondLst>
                            <p:childTnLst>
                              <p:par>
                                <p:cTn id="3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500"/>
                            </p:stCondLst>
                            <p:childTnLst>
                              <p:par>
                                <p:cTn id="32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C -0.00156 -0.01388 -0.00034 -0.02083 -0.01024 -0.02523 C -0.01076 -0.02754 -0.01041 -0.03078 -0.01198 -0.03217 C -0.01823 -0.03819 -0.03923 -0.04282 -0.04652 -0.04606 C -0.06718 -0.05532 -0.08784 -0.06435 -0.1085 -0.07361 C -0.12309 -0.08009 -0.14444 -0.07824 -0.1585 -0.07824 " pathEditMode="relative" ptsTypes="fffffA">
                                      <p:cBhvr>
                                        <p:cTn id="329" dur="3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6000"/>
                            </p:stCondLst>
                            <p:childTnLst>
                              <p:par>
                                <p:cTn id="34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-0.00533 C 0.02673 -0.00463 0.04809 -0.0051 0.06927 -0.00301 C 0.07499 -0.00255 0.08402 0.00347 0.08993 0.00625 C 0.09947 0.01065 0.12065 0.01574 0.12795 0.02222 C 0.13472 0.02824 0.13124 0.02592 0.13836 0.02916 C 0.14635 0.03657 0.16145 0.04745 0.171 0.04745 " pathEditMode="relative" ptsTypes="fffffA">
                                      <p:cBhvr>
                                        <p:cTn id="342" dur="3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9000"/>
                            </p:stCondLst>
                            <p:childTnLst>
                              <p:par>
                                <p:cTn id="3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9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0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1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2000"/>
                            </p:stCondLst>
                            <p:childTnLst>
                              <p:par>
                                <p:cTn id="3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4 0.02152 C 0.01424 0.01111 0.00782 0.00301 0.00313 -0.00602 C -0.00086 -0.01389 -0.00121 -0.02824 -0.00729 -0.03357 C -0.0092 -0.03519 -0.0118 -0.03519 -0.01406 -0.03588 C -0.02864 -0.04885 -0.04722 -0.03449 -0.06232 -0.04514 " pathEditMode="relative" ptsTypes="ffffA">
                                      <p:cBhvr>
                                        <p:cTn id="378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4500"/>
                            </p:stCondLst>
                            <p:childTnLst>
                              <p:par>
                                <p:cTn id="3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7000"/>
                            </p:stCondLst>
                            <p:childTnLst>
                              <p:par>
                                <p:cTn id="3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7000"/>
                            </p:stCondLst>
                            <p:childTnLst>
                              <p:par>
                                <p:cTn id="3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7000"/>
                            </p:stCondLst>
                            <p:childTnLst>
                              <p:par>
                                <p:cTn id="39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C -0.00486 -0.00973 -0.01094 -0.01042 -0.01893 -0.01389 C -0.025 -0.01667 -0.11077 -0.01621 -0.13282 -0.01621 " pathEditMode="relative" rAng="0" ptsTypes="ffA">
                                      <p:cBhvr>
                                        <p:cTn id="391" dur="3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97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398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9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0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500"/>
                            </p:stCondLst>
                            <p:childTnLst>
                              <p:par>
                                <p:cTn id="42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 C -0.01198 0.00532 -0.02552 0.00532 -0.03802 0.00694 C -0.04705 0.01111 -0.0415 0.00787 -0.05348 0.01852 C -0.05521 0.02014 -0.05695 0.02153 -0.05868 0.02315 C -0.06042 0.02454 -0.06372 0.02755 -0.06372 0.02778 C -0.06598 0.03681 -0.06806 0.04074 -0.07413 0.04606 C -0.08368 0.06528 -0.07118 0.04329 -0.08282 0.05532 C -0.08629 0.05903 -0.0882 0.06481 -0.09132 0.06898 C -0.0974 0.09329 -0.08785 0.05718 -0.09653 0.08287 C -0.10295 0.10185 -0.10556 0.12315 -0.11042 0.14259 C -0.11216 0.14931 -0.11302 0.15833 -0.11719 0.16319 C -0.12032 0.1669 -0.12761 0.17245 -0.12761 0.17269 C -0.13091 0.18588 -0.12674 0.17361 -0.13455 0.18403 C -0.14584 0.19907 -0.12986 0.1838 -0.14306 0.19537 C -0.14115 0.21782 -0.13611 0.2162 -0.14479 0.2162 " pathEditMode="relative" rAng="0" ptsTypes="ffffffffffffffA">
                                      <p:cBhvr>
                                        <p:cTn id="427" dur="5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7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7500"/>
                            </p:stCondLst>
                            <p:childTnLst>
                              <p:par>
                                <p:cTn id="4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33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4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5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2000"/>
                            </p:stCondLst>
                            <p:childTnLst>
                              <p:par>
                                <p:cTn id="4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2500"/>
                            </p:stCondLst>
                            <p:childTnLst>
                              <p:par>
                                <p:cTn id="46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7 0.00787 C 0.01979 0.01227 0.02188 0.01806 0.02101 0.02315 C 0.02031 0.02848 0.01771 0.02709 0.01597 0.02917 C 0.01424 0.03033 0.0125 0.03241 0.01076 0.03357 C 0.00729 0.0375 0.00382 0.04144 0.00035 0.04514 C -0.00139 0.04653 -0.00312 0.04838 -0.00486 0.05047 C -0.0066 0.05232 -0.0099 0.05556 -0.0099 0.05695 C -0.01562 0.04977 -0.01771 0.04144 -0.02205 0.02917 " pathEditMode="relative" rAng="0" ptsTypes="fffffffA">
                                      <p:cBhvr>
                                        <p:cTn id="461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4500"/>
                            </p:stCondLst>
                            <p:childTnLst>
                              <p:par>
                                <p:cTn id="4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5000"/>
                            </p:stCondLst>
                            <p:childTnLst>
                              <p:par>
                                <p:cTn id="4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5000"/>
                            </p:stCondLst>
                            <p:childTnLst>
                              <p:par>
                                <p:cTn id="4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5000"/>
                            </p:stCondLst>
                            <p:childTnLst>
                              <p:par>
                                <p:cTn id="47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C 0.01441 -0.01273 0.03229 -0.00208 0.04826 -0.00926 C 0.05173 -0.0162 0.05347 -0.02315 0.05694 -0.03009 C 0.06059 -0.04954 0.06597 -0.06852 0.07066 -0.0875 C 0.07361 -0.09954 0.07656 -0.11273 0.08454 -0.11968 C 0.08854 -0.12778 0.09357 -0.13056 0.09826 -0.13796 C 0.10555 -0.14954 0.09739 -0.14097 0.10694 -0.14954 C 0.11111 -0.16643 0.10503 -0.14676 0.11388 -0.16111 C 0.12343 -0.17662 0.10486 -0.1581 0.12066 -0.17477 C 0.12777 -0.18218 0.14288 -0.19954 0.15173 -0.2 C 0.16545 -0.20069 0.17934 -0.20162 0.19305 -0.20231 C 0.21163 -0.21065 0.22899 -0.22176 0.24826 -0.22546 C 0.25451 -0.22477 0.26805 -0.22662 0.27413 -0.21852 " pathEditMode="relative" rAng="0" ptsTypes="ffffffffffffA">
                                      <p:cBhvr>
                                        <p:cTn id="474" dur="5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481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2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3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2000"/>
                            </p:stCondLst>
                            <p:childTnLst>
                              <p:par>
                                <p:cTn id="5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2500"/>
                            </p:stCondLst>
                            <p:childTnLst>
                              <p:par>
                                <p:cTn id="50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C -0.03437 0.00069 -0.06892 0.00023 -0.1033 0.00231 C -0.1033 0.00231 -0.11632 0.0081 -0.11892 0.00926 C -0.12292 0.01111 -0.12917 0.01852 -0.12917 0.01852 C -0.13038 0.02083 -0.13107 0.02361 -0.13264 0.02523 C -0.14149 0.03449 -0.13542 0.02083 -0.13958 0.03217 " pathEditMode="relative" ptsTypes="fffffA">
                                      <p:cBhvr>
                                        <p:cTn id="510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4500"/>
                            </p:stCondLst>
                            <p:childTnLst>
                              <p:par>
                                <p:cTn id="5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4500"/>
                            </p:stCondLst>
                            <p:childTnLst>
                              <p:par>
                                <p:cTn id="5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16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7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8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7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2000"/>
                            </p:stCondLst>
                            <p:childTnLst>
                              <p:par>
                                <p:cTn id="5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2500"/>
                            </p:stCondLst>
                            <p:childTnLst>
                              <p:par>
                                <p:cTn id="54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C -0.00295 0.00903 -0.00452 0.0132 -0.01337 0.01621 C -0.01719 0.02755 -0.01268 0.01968 -0.02205 0.02523 C -0.03177 0.03102 -0.0382 0.03773 -0.04844 0.04144 C -0.06285 0.05186 -0.05625 0.06181 -0.06372 0.07361 C -0.06823 0.08056 -0.07049 0.08727 -0.07483 0.09422 C -0.07952 0.1088 -0.08368 0.12338 -0.08785 0.13797 C -0.08924 0.1426 -0.0908 0.14723 -0.09236 0.15186 C -0.09288 0.15417 -0.09288 0.15695 -0.09445 0.15857 C -0.0967 0.16088 -0.09913 0.16297 -0.10122 0.16551 C -0.10417 0.16945 -0.10417 0.1757 -0.10782 0.1794 C -0.1158 0.18773 -0.11893 0.18797 -0.12743 0.19074 C -0.13473 0.18843 -0.14202 0.18658 -0.14931 0.18403 C -0.14983 0.17686 -0.14757 0.15371 -0.15591 0.14491 " pathEditMode="relative" rAng="0" ptsTypes="fffffffffffffA">
                                      <p:cBhvr>
                                        <p:cTn id="544" dur="5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7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7500"/>
                            </p:stCondLst>
                            <p:childTnLst>
                              <p:par>
                                <p:cTn id="5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50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2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1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2000"/>
                            </p:stCondLst>
                            <p:childTnLst>
                              <p:par>
                                <p:cTn id="5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C 0.00729 -0.02917 0.00017 -0.05764 -0.00677 -0.08496 C -0.0073 -0.08681 -0.01146 -0.10533 -0.01198 -0.10579 C -0.01546 -0.1088 -0.0224 -0.11482 -0.0224 -0.11459 C -0.02691 -0.12454 -0.03056 -0.12755 -0.03785 -0.13334 C -0.0415 -0.13611 -0.04827 -0.1426 -0.04827 -0.14236 " pathEditMode="relative" rAng="0" ptsTypes="fffffA">
                                      <p:cBhvr>
                                        <p:cTn id="578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4500"/>
                            </p:stCondLst>
                            <p:childTnLst>
                              <p:par>
                                <p:cTn id="580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9000"/>
                            </p:stCondLst>
                            <p:childTnLst>
                              <p:par>
                                <p:cTn id="5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9000"/>
                            </p:stCondLst>
                            <p:childTnLst>
                              <p:par>
                                <p:cTn id="58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88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589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0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0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01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3" fill="hold">
                      <p:stCondLst>
                        <p:cond delay="indefinite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12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613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4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5" fill="hold">
                      <p:stCondLst>
                        <p:cond delay="indefinite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0"/>
                            </p:stCondLst>
                            <p:childTnLst>
                              <p:par>
                                <p:cTn id="6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0"/>
                            </p:stCondLst>
                            <p:childTnLst>
                              <p:par>
                                <p:cTn id="63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5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2000"/>
                            </p:stCondLst>
                            <p:childTnLst>
                              <p:par>
                                <p:cTn id="6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500"/>
                            </p:stCondLst>
                            <p:childTnLst>
                              <p:par>
                                <p:cTn id="64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0.03472 C 0.01771 0.01967 0.01216 0.0206 0.00209 0.0162 C -0.00538 0.01296 -0.01198 0.01041 -0.01857 0.00463 C -0.02239 -0.01019 -0.01701 0.00463 -0.02552 -0.0044 C -0.02708 -0.00625 -0.0276 -0.00949 -0.02899 -0.01134 C -0.03038 -0.0132 -0.03246 -0.01435 -0.0342 -0.01597 C -0.04184 -0.03195 -0.04965 -0.0632 -0.04965 -0.08264 " pathEditMode="relative" rAng="0" ptsTypes="ffffffA">
                                      <p:cBhvr>
                                        <p:cTn id="642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4500"/>
                            </p:stCondLst>
                            <p:childTnLst>
                              <p:par>
                                <p:cTn id="6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4500"/>
                            </p:stCondLst>
                            <p:childTnLst>
                              <p:par>
                                <p:cTn id="6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5000"/>
                            </p:stCondLst>
                            <p:childTnLst>
                              <p:par>
                                <p:cTn id="65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C 0.00851 0.00811 0.01632 0.01042 0.02605 0.01459 C 0.03125 0.03658 0.04671 0.04792 0.04671 0.07431 " pathEditMode="relative" rAng="0" ptsTypes="ffA">
                                      <p:cBhvr>
                                        <p:cTn id="655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7000"/>
                            </p:stCondLst>
                            <p:childTnLst>
                              <p:par>
                                <p:cTn id="6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6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61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2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3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4" fill="hold">
                      <p:stCondLst>
                        <p:cond delay="indefinite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0"/>
                            </p:stCondLst>
                            <p:childTnLst>
                              <p:par>
                                <p:cTn id="6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0"/>
                            </p:stCondLst>
                            <p:childTnLst>
                              <p:par>
                                <p:cTn id="6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5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2000"/>
                            </p:stCondLst>
                            <p:childTnLst>
                              <p:par>
                                <p:cTn id="6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>
                            <p:stCondLst>
                              <p:cond delay="2500"/>
                            </p:stCondLst>
                            <p:childTnLst>
                              <p:par>
                                <p:cTn id="69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92593E-6 C -0.00243 -0.00973 -0.00573 -0.01945 -0.01198 -0.02524 C -0.0125 -0.02755 -0.0125 -0.03033 -0.01371 -0.03218 C -0.01493 -0.03427 -0.01788 -0.03427 -0.01892 -0.03658 C -0.01979 -0.03843 -0.02239 -0.05371 -0.02239 -0.05741 " pathEditMode="relative" ptsTypes="ffffA">
                                      <p:cBhvr>
                                        <p:cTn id="692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3" fill="hold">
                            <p:stCondLst>
                              <p:cond delay="4500"/>
                            </p:stCondLst>
                            <p:childTnLst>
                              <p:par>
                                <p:cTn id="6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5000"/>
                            </p:stCondLst>
                            <p:childTnLst>
                              <p:par>
                                <p:cTn id="6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5000"/>
                            </p:stCondLst>
                            <p:childTnLst>
                              <p:par>
                                <p:cTn id="7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5000"/>
                            </p:stCondLst>
                            <p:childTnLst>
                              <p:par>
                                <p:cTn id="70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C 0.00816 0.00231 0.01024 0.00486 0.01736 0.00903 C 0.02621 0.01435 0.03594 0.01667 0.04496 0.0206 C 0.05017 0.02523 0.05521 0.02755 0.06041 0.03218 C 0.06267 0.03681 0.06597 0.04051 0.06736 0.04583 C 0.06788 0.04815 0.06823 0.05069 0.06909 0.05278 C 0.06996 0.05532 0.071 0.05787 0.07239 0.05972 C 0.07378 0.06181 0.0776 0.06435 0.0776 0.06435 " pathEditMode="relative" ptsTypes="fffffffA">
                                      <p:cBhvr>
                                        <p:cTn id="705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7000"/>
                            </p:stCondLst>
                            <p:childTnLst>
                              <p:par>
                                <p:cTn id="70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9500"/>
                            </p:stCondLst>
                            <p:childTnLst>
                              <p:par>
                                <p:cTn id="7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15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6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7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8" fill="hold">
                      <p:stCondLst>
                        <p:cond delay="indefinite"/>
                      </p:stCondLst>
                      <p:childTnLst>
                        <p:par>
                          <p:cTn id="719" fill="hold">
                            <p:stCondLst>
                              <p:cond delay="0"/>
                            </p:stCondLst>
                            <p:childTnLst>
                              <p:par>
                                <p:cTn id="7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0"/>
                            </p:stCondLst>
                            <p:childTnLst>
                              <p:par>
                                <p:cTn id="72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27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28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9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0" fill="hold">
                      <p:stCondLst>
                        <p:cond delay="indefinite"/>
                      </p:stCondLst>
                      <p:childTnLst>
                        <p:par>
                          <p:cTn id="731" fill="hold">
                            <p:stCondLst>
                              <p:cond delay="0"/>
                            </p:stCondLst>
                            <p:childTnLst>
                              <p:par>
                                <p:cTn id="7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0"/>
                            </p:stCondLst>
                            <p:childTnLst>
                              <p:par>
                                <p:cTn id="7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0"/>
                            </p:stCondLst>
                            <p:childTnLst>
                              <p:par>
                                <p:cTn id="7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39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740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1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>
                            <p:stCondLst>
                              <p:cond delay="0"/>
                            </p:stCondLst>
                            <p:childTnLst>
                              <p:par>
                                <p:cTn id="7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9" fill="hold">
                            <p:stCondLst>
                              <p:cond delay="0"/>
                            </p:stCondLst>
                            <p:childTnLst>
                              <p:par>
                                <p:cTn id="7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>
                            <p:stCondLst>
                              <p:cond delay="0"/>
                            </p:stCondLst>
                            <p:childTnLst>
                              <p:par>
                                <p:cTn id="76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4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7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C 0.00365 -0.01597 0.00434 -0.03565 -0.00868 -0.04143 C -0.01684 -0.05231 -0.02604 -0.06227 -0.03802 -0.06227 " pathEditMode="relative" rAng="0" ptsTypes="ffA">
                                      <p:cBhvr>
                                        <p:cTn id="771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7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77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8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9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0" fill="hold">
                      <p:stCondLst>
                        <p:cond delay="indefinite"/>
                      </p:stCondLst>
                      <p:childTnLst>
                        <p:par>
                          <p:cTn id="781" fill="hold">
                            <p:stCondLst>
                              <p:cond delay="0"/>
                            </p:stCondLst>
                            <p:childTnLst>
                              <p:par>
                                <p:cTn id="7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0"/>
                            </p:stCondLst>
                            <p:childTnLst>
                              <p:par>
                                <p:cTn id="7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0"/>
                            </p:stCondLst>
                            <p:childTnLst>
                              <p:par>
                                <p:cTn id="7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0"/>
                            </p:stCondLst>
                            <p:childTnLst>
                              <p:par>
                                <p:cTn id="79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8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2500"/>
                            </p:stCondLst>
                            <p:childTnLst>
                              <p:par>
                                <p:cTn id="804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C -0.00139 -0.01412 -0.00209 -0.02014 -0.00677 -0.03218 C -0.01042 -0.05186 -0.00538 -0.03195 -0.01372 -0.04838 C -0.01476 -0.05047 -0.01459 -0.05325 -0.01545 -0.05533 C -0.01754 -0.06019 -0.02014 -0.06436 -0.0224 -0.06899 C -0.02361 -0.0713 -0.02379 -0.075 -0.0257 -0.07593 C -0.02743 -0.07662 -0.02934 -0.07709 -0.03091 -0.07825 C -0.04393 -0.08797 -0.03681 -0.0875 -0.04306 -0.0875 " pathEditMode="relative" ptsTypes="fffffffA">
                                      <p:cBhvr>
                                        <p:cTn id="805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4500"/>
                            </p:stCondLst>
                            <p:childTnLst>
                              <p:par>
                                <p:cTn id="8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4500"/>
                            </p:stCondLst>
                            <p:childTnLst>
                              <p:par>
                                <p:cTn id="8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11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812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3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4" fill="hold">
                      <p:stCondLst>
                        <p:cond delay="indefinite"/>
                      </p:stCondLst>
                      <p:childTnLst>
                        <p:par>
                          <p:cTn id="815" fill="hold">
                            <p:stCondLst>
                              <p:cond delay="0"/>
                            </p:stCondLst>
                            <p:childTnLst>
                              <p:par>
                                <p:cTn id="8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0"/>
                            </p:stCondLst>
                            <p:childTnLst>
                              <p:par>
                                <p:cTn id="8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0"/>
                            </p:stCondLst>
                            <p:childTnLst>
                              <p:par>
                                <p:cTn id="8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0"/>
                            </p:stCondLst>
                            <p:childTnLst>
                              <p:par>
                                <p:cTn id="83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2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2000"/>
                            </p:stCondLst>
                            <p:childTnLst>
                              <p:par>
                                <p:cTn id="8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7" fill="hold">
                            <p:stCondLst>
                              <p:cond delay="2500"/>
                            </p:stCondLst>
                            <p:childTnLst>
                              <p:par>
                                <p:cTn id="83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18519E-6 C 0.0158 -0.0317 0.00174 -0.07893 -0.00694 -0.11272 C -0.00816 -0.11735 -0.0085 -0.12244 -0.01041 -0.12638 C -0.01267 -0.13101 -0.0158 -0.13494 -0.01719 -0.14027 C -0.01771 -0.14258 -0.01753 -0.14559 -0.01892 -0.14721 C -0.02014 -0.14883 -0.02413 -0.1493 -0.02413 -0.1493 " pathEditMode="relative" ptsTypes="fffffA">
                                      <p:cBhvr>
                                        <p:cTn id="839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>
                            <p:stCondLst>
                              <p:cond delay="4500"/>
                            </p:stCondLst>
                            <p:childTnLst>
                              <p:par>
                                <p:cTn id="8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45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46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7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8" fill="hold">
                      <p:stCondLst>
                        <p:cond delay="indefinite"/>
                      </p:stCondLst>
                      <p:childTnLst>
                        <p:par>
                          <p:cTn id="849" fill="hold">
                            <p:stCondLst>
                              <p:cond delay="0"/>
                            </p:stCondLst>
                            <p:childTnLst>
                              <p:par>
                                <p:cTn id="8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8" fill="hold">
                            <p:stCondLst>
                              <p:cond delay="0"/>
                            </p:stCondLst>
                            <p:childTnLst>
                              <p:par>
                                <p:cTn id="8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0"/>
                            </p:stCondLst>
                            <p:childTnLst>
                              <p:par>
                                <p:cTn id="8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9" fill="hold">
                      <p:stCondLst>
                        <p:cond delay="indefinite"/>
                      </p:stCondLst>
                      <p:childTnLst>
                        <p:par>
                          <p:cTn id="870" fill="hold">
                            <p:stCondLst>
                              <p:cond delay="0"/>
                            </p:stCondLst>
                            <p:childTnLst>
                              <p:par>
                                <p:cTn id="8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  <p:bldP spid="105" grpId="2" animBg="1"/>
      <p:bldP spid="106" grpId="0"/>
      <p:bldP spid="106" grpId="1"/>
      <p:bldP spid="107" grpId="0" animBg="1"/>
      <p:bldP spid="107" grpId="1" animBg="1"/>
      <p:bldP spid="109" grpId="0" animBg="1"/>
      <p:bldP spid="109" grpId="1" animBg="1"/>
      <p:bldP spid="109" grpId="2" animBg="1"/>
      <p:bldP spid="110" grpId="0"/>
      <p:bldP spid="110" grpId="1"/>
      <p:bldP spid="111" grpId="0" animBg="1"/>
      <p:bldP spid="111" grpId="1" animBg="1"/>
      <p:bldP spid="113" grpId="0" animBg="1"/>
      <p:bldP spid="113" grpId="1" animBg="1"/>
      <p:bldP spid="116" grpId="0" animBg="1"/>
      <p:bldP spid="116" grpId="1" animBg="1"/>
      <p:bldP spid="116" grpId="2" animBg="1"/>
      <p:bldP spid="117" grpId="0"/>
      <p:bldP spid="117" grpId="1"/>
      <p:bldP spid="118" grpId="0" animBg="1"/>
      <p:bldP spid="118" grpId="1" animBg="1"/>
      <p:bldP spid="120" grpId="0" animBg="1"/>
      <p:bldP spid="120" grpId="1" animBg="1"/>
      <p:bldP spid="120" grpId="2" animBg="1"/>
      <p:bldP spid="121" grpId="0"/>
      <p:bldP spid="121" grpId="1"/>
      <p:bldP spid="122" grpId="0" animBg="1"/>
      <p:bldP spid="122" grpId="1" animBg="1"/>
      <p:bldP spid="126" grpId="0" animBg="1"/>
      <p:bldP spid="126" grpId="1" animBg="1"/>
      <p:bldP spid="128" grpId="0" animBg="1"/>
      <p:bldP spid="128" grpId="1" animBg="1"/>
      <p:bldP spid="128" grpId="2" animBg="1"/>
      <p:bldP spid="129" grpId="0"/>
      <p:bldP spid="129" grpId="1"/>
      <p:bldP spid="130" grpId="0" animBg="1"/>
      <p:bldP spid="130" grpId="1" animBg="1"/>
      <p:bldP spid="132" grpId="0" animBg="1"/>
      <p:bldP spid="132" grpId="1" animBg="1"/>
      <p:bldP spid="132" grpId="2" animBg="1"/>
      <p:bldP spid="133" grpId="0"/>
      <p:bldP spid="133" grpId="1"/>
      <p:bldP spid="134" grpId="0" animBg="1"/>
      <p:bldP spid="134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40" grpId="0" animBg="1"/>
      <p:bldP spid="140" grpId="1" animBg="1"/>
      <p:bldP spid="140" grpId="2" animBg="1"/>
      <p:bldP spid="141" grpId="0"/>
      <p:bldP spid="141" grpId="1"/>
      <p:bldP spid="142" grpId="0" animBg="1"/>
      <p:bldP spid="142" grpId="1" animBg="1"/>
      <p:bldP spid="144" grpId="0" animBg="1"/>
      <p:bldP spid="144" grpId="1" animBg="1"/>
      <p:bldP spid="144" grpId="2" animBg="1"/>
      <p:bldP spid="146" grpId="0"/>
      <p:bldP spid="146" grpId="1"/>
      <p:bldP spid="147" grpId="0" animBg="1"/>
      <p:bldP spid="147" grpId="1" animBg="1"/>
      <p:bldP spid="149" grpId="0" animBg="1"/>
      <p:bldP spid="149" grpId="1" animBg="1"/>
      <p:bldP spid="151" grpId="0" animBg="1"/>
      <p:bldP spid="151" grpId="1" animBg="1"/>
      <p:bldP spid="151" grpId="2" animBg="1"/>
      <p:bldP spid="152" grpId="0"/>
      <p:bldP spid="152" grpId="1"/>
      <p:bldP spid="153" grpId="0" animBg="1"/>
      <p:bldP spid="153" grpId="1" animBg="1"/>
      <p:bldP spid="155" grpId="0" animBg="1"/>
      <p:bldP spid="155" grpId="1" animBg="1"/>
      <p:bldP spid="158" grpId="0" animBg="1"/>
      <p:bldP spid="158" grpId="1" animBg="1"/>
      <p:bldP spid="158" grpId="2" animBg="1"/>
      <p:bldP spid="159" grpId="0"/>
      <p:bldP spid="159" grpId="1"/>
      <p:bldP spid="160" grpId="0" animBg="1"/>
      <p:bldP spid="160" grpId="1" animBg="1"/>
      <p:bldP spid="162" grpId="0" animBg="1"/>
      <p:bldP spid="162" grpId="1" animBg="1"/>
      <p:bldP spid="162" grpId="2" animBg="1"/>
      <p:bldP spid="163" grpId="0"/>
      <p:bldP spid="163" grpId="1"/>
      <p:bldP spid="164" grpId="0" animBg="1"/>
      <p:bldP spid="164" grpId="1" animBg="1"/>
      <p:bldP spid="166" grpId="0" animBg="1"/>
      <p:bldP spid="166" grpId="1" animBg="1"/>
      <p:bldP spid="168" grpId="0" animBg="1"/>
      <p:bldP spid="168" grpId="1" animBg="1"/>
      <p:bldP spid="168" grpId="2" animBg="1"/>
      <p:bldP spid="169" grpId="0"/>
      <p:bldP spid="169" grpId="1"/>
      <p:bldP spid="170" grpId="0" animBg="1"/>
      <p:bldP spid="170" grpId="1" animBg="1"/>
      <p:bldP spid="172" grpId="0" animBg="1"/>
      <p:bldP spid="172" grpId="1" animBg="1"/>
      <p:bldP spid="172" grpId="2" animBg="1"/>
      <p:bldP spid="173" grpId="0"/>
      <p:bldP spid="173" grpId="1"/>
      <p:bldP spid="174" grpId="0" animBg="1"/>
      <p:bldP spid="174" grpId="1" animBg="1"/>
      <p:bldP spid="176" grpId="0" animBg="1"/>
      <p:bldP spid="176" grpId="1" animBg="1"/>
      <p:bldP spid="176" grpId="2" animBg="1"/>
      <p:bldP spid="177" grpId="0"/>
      <p:bldP spid="177" grpId="1"/>
      <p:bldP spid="178" grpId="0" animBg="1"/>
      <p:bldP spid="178" grpId="1" animBg="1"/>
      <p:bldP spid="179" grpId="0" animBg="1"/>
      <p:bldP spid="179" grpId="1" animBg="1"/>
      <p:bldP spid="181" grpId="0" animBg="1"/>
      <p:bldP spid="181" grpId="1" animBg="1"/>
      <p:bldP spid="185" grpId="0" animBg="1"/>
      <p:bldP spid="185" grpId="1" animBg="1"/>
      <p:bldP spid="185" grpId="2" animBg="1"/>
      <p:bldP spid="186" grpId="0"/>
      <p:bldP spid="186" grpId="1"/>
      <p:bldP spid="187" grpId="0" animBg="1"/>
      <p:bldP spid="187" grpId="1" animBg="1"/>
      <p:bldP spid="192" grpId="0" animBg="1"/>
      <p:bldP spid="192" grpId="1" animBg="1"/>
      <p:bldP spid="193" grpId="0" animBg="1"/>
      <p:bldP spid="195" grpId="0" animBg="1"/>
      <p:bldP spid="195" grpId="1" animBg="1"/>
      <p:bldP spid="195" grpId="2" animBg="1"/>
      <p:bldP spid="196" grpId="0"/>
      <p:bldP spid="196" grpId="1"/>
      <p:bldP spid="197" grpId="0" animBg="1"/>
      <p:bldP spid="197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4" grpId="0" animBg="1"/>
      <p:bldP spid="204" grpId="1" animBg="1"/>
      <p:bldP spid="204" grpId="2" animBg="1"/>
      <p:bldP spid="205" grpId="0"/>
      <p:bldP spid="205" grpId="1"/>
      <p:bldP spid="206" grpId="0" animBg="1"/>
      <p:bldP spid="206" grpId="1" animBg="1"/>
      <p:bldP spid="208" grpId="0" animBg="1"/>
      <p:bldP spid="208" grpId="1" animBg="1"/>
      <p:bldP spid="208" grpId="2" animBg="1"/>
      <p:bldP spid="209" grpId="0"/>
      <p:bldP spid="209" grpId="1"/>
      <p:bldP spid="210" grpId="0" animBg="1"/>
      <p:bldP spid="210" grpId="1" animBg="1"/>
      <p:bldP spid="212" grpId="0" animBg="1"/>
      <p:bldP spid="212" grpId="1" animBg="1"/>
      <p:bldP spid="212" grpId="2" animBg="1"/>
      <p:bldP spid="213" grpId="0"/>
      <p:bldP spid="213" grpId="1"/>
      <p:bldP spid="214" grpId="0" animBg="1"/>
      <p:bldP spid="214" grpId="1" animBg="1"/>
      <p:bldP spid="217" grpId="0" animBg="1"/>
      <p:bldP spid="217" grpId="1" animBg="1"/>
      <p:bldP spid="183" grpId="0" animBg="1"/>
      <p:bldP spid="183" grpId="1" animBg="1"/>
      <p:bldP spid="189" grpId="0" animBg="1"/>
      <p:bldP spid="18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ая выноска 3"/>
          <p:cNvSpPr/>
          <p:nvPr/>
        </p:nvSpPr>
        <p:spPr>
          <a:xfrm>
            <a:off x="2714625" y="214313"/>
            <a:ext cx="3643313" cy="928687"/>
          </a:xfrm>
          <a:prstGeom prst="wedgeRect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От трех до пяти 1</a:t>
            </a:r>
          </a:p>
        </p:txBody>
      </p:sp>
      <p:sp>
        <p:nvSpPr>
          <p:cNvPr id="5" name="Овальная выноска 4"/>
          <p:cNvSpPr/>
          <p:nvPr/>
        </p:nvSpPr>
        <p:spPr>
          <a:xfrm>
            <a:off x="571500" y="1500188"/>
            <a:ext cx="7858125" cy="1928812"/>
          </a:xfrm>
          <a:prstGeom prst="wedgeEllipseCallout">
            <a:avLst>
              <a:gd name="adj1" fmla="val 3242"/>
              <a:gd name="adj2" fmla="val 9192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Вопрос: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Два ученика играли в шахматы 40 минут.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Сколько минут играл каждый ученик?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38" y="4286250"/>
            <a:ext cx="5572125" cy="1857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Пятиугольник 6">
            <a:hlinkClick r:id="rId2" action="ppaction://hlinksldjump"/>
          </p:cNvPr>
          <p:cNvSpPr/>
          <p:nvPr/>
        </p:nvSpPr>
        <p:spPr>
          <a:xfrm>
            <a:off x="7429500" y="6286500"/>
            <a:ext cx="1714500" cy="571500"/>
          </a:xfrm>
          <a:prstGeom prst="homePlate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hlinkClick r:id="rId2" action="ppaction://hlinksldjump"/>
              </a:rPr>
              <a:t>Продолжить игру</a:t>
            </a:r>
            <a:endParaRPr lang="ru-RU" dirty="0"/>
          </a:p>
        </p:txBody>
      </p:sp>
      <p:sp>
        <p:nvSpPr>
          <p:cNvPr id="8" name="Пятиугольник 7">
            <a:hlinkClick r:id="rId3" action="ppaction://hlinksldjump"/>
          </p:cNvPr>
          <p:cNvSpPr/>
          <p:nvPr/>
        </p:nvSpPr>
        <p:spPr>
          <a:xfrm rot="10800000">
            <a:off x="5500688" y="6286500"/>
            <a:ext cx="1714500" cy="571500"/>
          </a:xfrm>
          <a:prstGeom prst="homePlate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5857875" y="6215063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  <a:hlinkClick r:id="rId3" action="ppaction://hlinksldjump"/>
              </a:rPr>
              <a:t>Закончить игру</a:t>
            </a:r>
            <a:endParaRPr lang="ru-RU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63" y="3857625"/>
            <a:ext cx="157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4143375"/>
            <a:ext cx="10715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Кольцо 18"/>
          <p:cNvSpPr/>
          <p:nvPr/>
        </p:nvSpPr>
        <p:spPr>
          <a:xfrm>
            <a:off x="6715140" y="0"/>
            <a:ext cx="2428860" cy="185736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205" name="TextBox 19"/>
          <p:cNvSpPr txBox="1">
            <a:spLocks noChangeArrowheads="1"/>
          </p:cNvSpPr>
          <p:nvPr/>
        </p:nvSpPr>
        <p:spPr bwMode="auto">
          <a:xfrm>
            <a:off x="7715250" y="0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12</a:t>
            </a:r>
            <a:endParaRPr lang="ru-RU">
              <a:latin typeface="Calibri" pitchFamily="34" charset="0"/>
            </a:endParaRPr>
          </a:p>
        </p:txBody>
      </p:sp>
      <p:sp>
        <p:nvSpPr>
          <p:cNvPr id="8206" name="TextBox 20"/>
          <p:cNvSpPr txBox="1">
            <a:spLocks noChangeArrowheads="1"/>
          </p:cNvSpPr>
          <p:nvPr/>
        </p:nvSpPr>
        <p:spPr bwMode="auto">
          <a:xfrm>
            <a:off x="8786813" y="714375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</a:t>
            </a:r>
            <a:endParaRPr lang="ru-RU">
              <a:latin typeface="Calibri" pitchFamily="34" charset="0"/>
            </a:endParaRPr>
          </a:p>
        </p:txBody>
      </p:sp>
      <p:sp>
        <p:nvSpPr>
          <p:cNvPr id="8207" name="TextBox 21"/>
          <p:cNvSpPr txBox="1">
            <a:spLocks noChangeArrowheads="1"/>
          </p:cNvSpPr>
          <p:nvPr/>
        </p:nvSpPr>
        <p:spPr bwMode="auto">
          <a:xfrm>
            <a:off x="7786688" y="1428750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6</a:t>
            </a:r>
            <a:endParaRPr lang="ru-RU">
              <a:latin typeface="Calibri" pitchFamily="34" charset="0"/>
            </a:endParaRPr>
          </a:p>
        </p:txBody>
      </p:sp>
      <p:sp>
        <p:nvSpPr>
          <p:cNvPr id="8208" name="TextBox 22"/>
          <p:cNvSpPr txBox="1">
            <a:spLocks noChangeArrowheads="1"/>
          </p:cNvSpPr>
          <p:nvPr/>
        </p:nvSpPr>
        <p:spPr bwMode="auto">
          <a:xfrm>
            <a:off x="6786563" y="714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9</a:t>
            </a:r>
            <a:endParaRPr lang="ru-RU">
              <a:latin typeface="Calibri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857500" y="4357688"/>
            <a:ext cx="4214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Ответ: 40 минут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56" name="6-конечная звезда 55"/>
          <p:cNvSpPr/>
          <p:nvPr/>
        </p:nvSpPr>
        <p:spPr>
          <a:xfrm>
            <a:off x="4429125" y="6286500"/>
            <a:ext cx="714375" cy="571500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7" name="6-конечная звезда 56"/>
          <p:cNvSpPr/>
          <p:nvPr/>
        </p:nvSpPr>
        <p:spPr>
          <a:xfrm>
            <a:off x="3286125" y="6286500"/>
            <a:ext cx="714375" cy="571500"/>
          </a:xfrm>
          <a:prstGeom prst="star6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" name="Группа 111"/>
          <p:cNvGrpSpPr>
            <a:grpSpLocks/>
          </p:cNvGrpSpPr>
          <p:nvPr/>
        </p:nvGrpSpPr>
        <p:grpSpPr bwMode="auto">
          <a:xfrm>
            <a:off x="7786688" y="500063"/>
            <a:ext cx="285750" cy="785812"/>
            <a:chOff x="7286644" y="4286256"/>
            <a:chExt cx="214314" cy="1571636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Равнобедренный треугольник 65"/>
            <p:cNvSpPr/>
            <p:nvPr/>
          </p:nvSpPr>
          <p:spPr>
            <a:xfrm>
              <a:off x="7286644" y="4359281"/>
              <a:ext cx="214314" cy="857257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 flipV="1">
              <a:off x="7286644" y="5216537"/>
              <a:ext cx="214314" cy="355603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3" name="Группа 67"/>
          <p:cNvGrpSpPr>
            <a:grpSpLocks/>
          </p:cNvGrpSpPr>
          <p:nvPr/>
        </p:nvGrpSpPr>
        <p:grpSpPr bwMode="auto">
          <a:xfrm>
            <a:off x="7858125" y="0"/>
            <a:ext cx="142875" cy="1571625"/>
            <a:chOff x="3929058" y="4357694"/>
            <a:chExt cx="357190" cy="157163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27" name="Скругленный прямоугольник 26"/>
          <p:cNvSpPr/>
          <p:nvPr/>
        </p:nvSpPr>
        <p:spPr>
          <a:xfrm>
            <a:off x="0" y="0"/>
            <a:ext cx="2786050" cy="1428736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36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571500" y="1500188"/>
            <a:ext cx="7858125" cy="1928812"/>
          </a:xfrm>
          <a:prstGeom prst="wedgeEllipseCallout">
            <a:avLst>
              <a:gd name="adj1" fmla="val 3242"/>
              <a:gd name="adj2" fmla="val 9192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Вопрос: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Есть 64 ореха.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Сколько будет четверть  четверти?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38" y="4286250"/>
            <a:ext cx="5572125" cy="1857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ятиугольник 7">
            <a:hlinkClick r:id="rId2" action="ppaction://hlinksldjump"/>
          </p:cNvPr>
          <p:cNvSpPr/>
          <p:nvPr/>
        </p:nvSpPr>
        <p:spPr>
          <a:xfrm rot="10800000">
            <a:off x="5500688" y="6286500"/>
            <a:ext cx="1714500" cy="571500"/>
          </a:xfrm>
          <a:prstGeom prst="homePlate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3857625"/>
            <a:ext cx="157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4143375"/>
            <a:ext cx="10715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Кольцо 18"/>
          <p:cNvSpPr/>
          <p:nvPr/>
        </p:nvSpPr>
        <p:spPr>
          <a:xfrm>
            <a:off x="6715140" y="0"/>
            <a:ext cx="2428860" cy="185736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226" name="TextBox 19"/>
          <p:cNvSpPr txBox="1">
            <a:spLocks noChangeArrowheads="1"/>
          </p:cNvSpPr>
          <p:nvPr/>
        </p:nvSpPr>
        <p:spPr bwMode="auto">
          <a:xfrm>
            <a:off x="7715250" y="0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12</a:t>
            </a:r>
            <a:endParaRPr lang="ru-RU">
              <a:latin typeface="Calibri" pitchFamily="34" charset="0"/>
            </a:endParaRPr>
          </a:p>
        </p:txBody>
      </p:sp>
      <p:sp>
        <p:nvSpPr>
          <p:cNvPr id="9227" name="TextBox 20"/>
          <p:cNvSpPr txBox="1">
            <a:spLocks noChangeArrowheads="1"/>
          </p:cNvSpPr>
          <p:nvPr/>
        </p:nvSpPr>
        <p:spPr bwMode="auto">
          <a:xfrm>
            <a:off x="8786813" y="714375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</a:t>
            </a:r>
            <a:endParaRPr lang="ru-RU">
              <a:latin typeface="Calibri" pitchFamily="34" charset="0"/>
            </a:endParaRPr>
          </a:p>
        </p:txBody>
      </p:sp>
      <p:sp>
        <p:nvSpPr>
          <p:cNvPr id="9228" name="TextBox 21"/>
          <p:cNvSpPr txBox="1">
            <a:spLocks noChangeArrowheads="1"/>
          </p:cNvSpPr>
          <p:nvPr/>
        </p:nvSpPr>
        <p:spPr bwMode="auto">
          <a:xfrm>
            <a:off x="7786688" y="1428750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6</a:t>
            </a:r>
            <a:endParaRPr lang="ru-RU">
              <a:latin typeface="Calibri" pitchFamily="34" charset="0"/>
            </a:endParaRPr>
          </a:p>
        </p:txBody>
      </p:sp>
      <p:sp>
        <p:nvSpPr>
          <p:cNvPr id="9229" name="TextBox 22"/>
          <p:cNvSpPr txBox="1">
            <a:spLocks noChangeArrowheads="1"/>
          </p:cNvSpPr>
          <p:nvPr/>
        </p:nvSpPr>
        <p:spPr bwMode="auto">
          <a:xfrm>
            <a:off x="6786563" y="714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9</a:t>
            </a:r>
            <a:endParaRPr lang="ru-RU">
              <a:latin typeface="Calibri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071688" y="4429125"/>
            <a:ext cx="5000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Ответ: 4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56" name="6-конечная звезда 55"/>
          <p:cNvSpPr/>
          <p:nvPr/>
        </p:nvSpPr>
        <p:spPr>
          <a:xfrm>
            <a:off x="4429125" y="6286500"/>
            <a:ext cx="714375" cy="571500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7" name="6-конечная звезда 56"/>
          <p:cNvSpPr/>
          <p:nvPr/>
        </p:nvSpPr>
        <p:spPr>
          <a:xfrm>
            <a:off x="3286125" y="6286500"/>
            <a:ext cx="714375" cy="571500"/>
          </a:xfrm>
          <a:prstGeom prst="star6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" name="Группа 111"/>
          <p:cNvGrpSpPr>
            <a:grpSpLocks/>
          </p:cNvGrpSpPr>
          <p:nvPr/>
        </p:nvGrpSpPr>
        <p:grpSpPr bwMode="auto">
          <a:xfrm>
            <a:off x="7786688" y="500063"/>
            <a:ext cx="285750" cy="785812"/>
            <a:chOff x="7286644" y="4286256"/>
            <a:chExt cx="214314" cy="1571636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Равнобедренный треугольник 65"/>
            <p:cNvSpPr/>
            <p:nvPr/>
          </p:nvSpPr>
          <p:spPr>
            <a:xfrm>
              <a:off x="7286644" y="4359281"/>
              <a:ext cx="214314" cy="857257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 flipV="1">
              <a:off x="7286644" y="5216537"/>
              <a:ext cx="214314" cy="355603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3" name="Группа 67"/>
          <p:cNvGrpSpPr>
            <a:grpSpLocks/>
          </p:cNvGrpSpPr>
          <p:nvPr/>
        </p:nvGrpSpPr>
        <p:grpSpPr bwMode="auto">
          <a:xfrm>
            <a:off x="7858125" y="0"/>
            <a:ext cx="142875" cy="1571625"/>
            <a:chOff x="3929058" y="4357694"/>
            <a:chExt cx="357190" cy="157163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9235" name="TextBox 25"/>
          <p:cNvSpPr txBox="1">
            <a:spLocks noChangeArrowheads="1"/>
          </p:cNvSpPr>
          <p:nvPr/>
        </p:nvSpPr>
        <p:spPr bwMode="auto">
          <a:xfrm>
            <a:off x="5857875" y="6215063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  <a:hlinkClick r:id="rId2" action="ppaction://hlinksldjump"/>
              </a:rPr>
              <a:t>Закончить игру</a:t>
            </a:r>
            <a:endParaRPr lang="ru-RU">
              <a:latin typeface="Calibri" pitchFamily="34" charset="0"/>
            </a:endParaRPr>
          </a:p>
        </p:txBody>
      </p:sp>
      <p:sp>
        <p:nvSpPr>
          <p:cNvPr id="27" name="Пятиугольник 26">
            <a:hlinkClick r:id="rId5" action="ppaction://hlinksldjump"/>
          </p:cNvPr>
          <p:cNvSpPr/>
          <p:nvPr/>
        </p:nvSpPr>
        <p:spPr>
          <a:xfrm>
            <a:off x="7429500" y="6286500"/>
            <a:ext cx="1714500" cy="571500"/>
          </a:xfrm>
          <a:prstGeom prst="homePlate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hlinkClick r:id="rId5" action="ppaction://hlinksldjump"/>
              </a:rPr>
              <a:t>Продолжить игру</a:t>
            </a:r>
            <a:endParaRPr lang="ru-RU" dirty="0"/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2714625" y="214313"/>
            <a:ext cx="3643313" cy="928687"/>
          </a:xfrm>
          <a:prstGeom prst="wedgeRect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От трех до пяти 2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0" y="0"/>
            <a:ext cx="2786050" cy="1285860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36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571500" y="1500188"/>
            <a:ext cx="7858125" cy="1928812"/>
          </a:xfrm>
          <a:prstGeom prst="wedgeEllipseCallout">
            <a:avLst>
              <a:gd name="adj1" fmla="val 3242"/>
              <a:gd name="adj2" fmla="val 9192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Вопрос: </a:t>
            </a:r>
            <a:r>
              <a:rPr lang="ru-RU" b="1" dirty="0"/>
              <a:t>Крыша дома несимметрична: левый скат составляет с горизонталью 60</a:t>
            </a:r>
            <a:r>
              <a:rPr lang="ru-RU" b="1" baseline="30000" dirty="0"/>
              <a:t>0</a:t>
            </a:r>
            <a:r>
              <a:rPr lang="ru-RU" b="1" dirty="0"/>
              <a:t>, а правый 70</a:t>
            </a:r>
            <a:r>
              <a:rPr lang="ru-RU" b="1" baseline="30000" dirty="0"/>
              <a:t>0</a:t>
            </a:r>
            <a:r>
              <a:rPr lang="ru-RU" b="1" dirty="0"/>
              <a:t>. если петух откладывает яйцо на гребень крыши, в какую сторону упадет яйцо?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38" y="4286250"/>
            <a:ext cx="5572125" cy="1857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ятиугольник 7">
            <a:hlinkClick r:id="rId2" action="ppaction://hlinksldjump"/>
          </p:cNvPr>
          <p:cNvSpPr/>
          <p:nvPr/>
        </p:nvSpPr>
        <p:spPr>
          <a:xfrm rot="10800000">
            <a:off x="5500688" y="6286500"/>
            <a:ext cx="1714500" cy="571500"/>
          </a:xfrm>
          <a:prstGeom prst="homePlate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3857625"/>
            <a:ext cx="157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4143375"/>
            <a:ext cx="10715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Кольцо 18"/>
          <p:cNvSpPr/>
          <p:nvPr/>
        </p:nvSpPr>
        <p:spPr>
          <a:xfrm>
            <a:off x="6715140" y="0"/>
            <a:ext cx="2428860" cy="185736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50" name="TextBox 19"/>
          <p:cNvSpPr txBox="1">
            <a:spLocks noChangeArrowheads="1"/>
          </p:cNvSpPr>
          <p:nvPr/>
        </p:nvSpPr>
        <p:spPr bwMode="auto">
          <a:xfrm>
            <a:off x="7715250" y="0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12</a:t>
            </a:r>
            <a:endParaRPr lang="ru-RU">
              <a:latin typeface="Calibri" pitchFamily="34" charset="0"/>
            </a:endParaRPr>
          </a:p>
        </p:txBody>
      </p:sp>
      <p:sp>
        <p:nvSpPr>
          <p:cNvPr id="10251" name="TextBox 20"/>
          <p:cNvSpPr txBox="1">
            <a:spLocks noChangeArrowheads="1"/>
          </p:cNvSpPr>
          <p:nvPr/>
        </p:nvSpPr>
        <p:spPr bwMode="auto">
          <a:xfrm>
            <a:off x="8786813" y="714375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</a:t>
            </a:r>
            <a:endParaRPr lang="ru-RU">
              <a:latin typeface="Calibri" pitchFamily="34" charset="0"/>
            </a:endParaRPr>
          </a:p>
        </p:txBody>
      </p:sp>
      <p:sp>
        <p:nvSpPr>
          <p:cNvPr id="10252" name="TextBox 21"/>
          <p:cNvSpPr txBox="1">
            <a:spLocks noChangeArrowheads="1"/>
          </p:cNvSpPr>
          <p:nvPr/>
        </p:nvSpPr>
        <p:spPr bwMode="auto">
          <a:xfrm>
            <a:off x="7786688" y="1428750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6</a:t>
            </a:r>
            <a:endParaRPr lang="ru-RU">
              <a:latin typeface="Calibri" pitchFamily="34" charset="0"/>
            </a:endParaRPr>
          </a:p>
        </p:txBody>
      </p:sp>
      <p:sp>
        <p:nvSpPr>
          <p:cNvPr id="10253" name="TextBox 22"/>
          <p:cNvSpPr txBox="1">
            <a:spLocks noChangeArrowheads="1"/>
          </p:cNvSpPr>
          <p:nvPr/>
        </p:nvSpPr>
        <p:spPr bwMode="auto">
          <a:xfrm>
            <a:off x="6786563" y="714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9</a:t>
            </a:r>
            <a:endParaRPr lang="ru-RU">
              <a:latin typeface="Calibri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857500" y="4643438"/>
            <a:ext cx="4214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Ответ: Петух яйца не несет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56" name="6-конечная звезда 55"/>
          <p:cNvSpPr/>
          <p:nvPr/>
        </p:nvSpPr>
        <p:spPr>
          <a:xfrm>
            <a:off x="4429125" y="6286500"/>
            <a:ext cx="714375" cy="571500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7" name="6-конечная звезда 56"/>
          <p:cNvSpPr/>
          <p:nvPr/>
        </p:nvSpPr>
        <p:spPr>
          <a:xfrm>
            <a:off x="3286125" y="6286500"/>
            <a:ext cx="714375" cy="571500"/>
          </a:xfrm>
          <a:prstGeom prst="star6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" name="Группа 111"/>
          <p:cNvGrpSpPr>
            <a:grpSpLocks/>
          </p:cNvGrpSpPr>
          <p:nvPr/>
        </p:nvGrpSpPr>
        <p:grpSpPr bwMode="auto">
          <a:xfrm>
            <a:off x="7786688" y="500063"/>
            <a:ext cx="285750" cy="785812"/>
            <a:chOff x="7286644" y="4286256"/>
            <a:chExt cx="214314" cy="1571636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Равнобедренный треугольник 65"/>
            <p:cNvSpPr/>
            <p:nvPr/>
          </p:nvSpPr>
          <p:spPr>
            <a:xfrm>
              <a:off x="7286644" y="4359281"/>
              <a:ext cx="214314" cy="857257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 flipV="1">
              <a:off x="7286644" y="5216537"/>
              <a:ext cx="214314" cy="355603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3" name="Группа 67"/>
          <p:cNvGrpSpPr>
            <a:grpSpLocks/>
          </p:cNvGrpSpPr>
          <p:nvPr/>
        </p:nvGrpSpPr>
        <p:grpSpPr bwMode="auto">
          <a:xfrm>
            <a:off x="7858125" y="0"/>
            <a:ext cx="142875" cy="1571625"/>
            <a:chOff x="3929058" y="4357694"/>
            <a:chExt cx="357190" cy="157163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0259" name="TextBox 25"/>
          <p:cNvSpPr txBox="1">
            <a:spLocks noChangeArrowheads="1"/>
          </p:cNvSpPr>
          <p:nvPr/>
        </p:nvSpPr>
        <p:spPr bwMode="auto">
          <a:xfrm>
            <a:off x="5857875" y="6215063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  <a:hlinkClick r:id="rId2" action="ppaction://hlinksldjump"/>
              </a:rPr>
              <a:t>Закончить игру</a:t>
            </a:r>
            <a:endParaRPr lang="ru-RU">
              <a:latin typeface="Calibri" pitchFamily="34" charset="0"/>
            </a:endParaRPr>
          </a:p>
        </p:txBody>
      </p:sp>
      <p:sp>
        <p:nvSpPr>
          <p:cNvPr id="27" name="Пятиугольник 26">
            <a:hlinkClick r:id="rId5" action="ppaction://hlinksldjump"/>
          </p:cNvPr>
          <p:cNvSpPr/>
          <p:nvPr/>
        </p:nvSpPr>
        <p:spPr>
          <a:xfrm>
            <a:off x="7429500" y="6286500"/>
            <a:ext cx="1714500" cy="571500"/>
          </a:xfrm>
          <a:prstGeom prst="homePlate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hlinkClick r:id="rId5" action="ppaction://hlinksldjump"/>
              </a:rPr>
              <a:t>Продолжить игру</a:t>
            </a:r>
            <a:endParaRPr lang="ru-RU" dirty="0"/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2714625" y="214313"/>
            <a:ext cx="3643313" cy="928687"/>
          </a:xfrm>
          <a:prstGeom prst="wedgeRect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От трех до пяти 3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0" y="0"/>
            <a:ext cx="2786050" cy="1357298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36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571500" y="1500188"/>
            <a:ext cx="7858125" cy="1928812"/>
          </a:xfrm>
          <a:prstGeom prst="wedgeEllipseCallout">
            <a:avLst>
              <a:gd name="adj1" fmla="val 3242"/>
              <a:gd name="adj2" fmla="val 9192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Вопрос: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Пуговица весит 1,5 г.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Сколько весит миллион таких пуговиц?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38" y="4286250"/>
            <a:ext cx="5572125" cy="1857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ятиугольник 7">
            <a:hlinkClick r:id="rId2" action="ppaction://hlinksldjump"/>
          </p:cNvPr>
          <p:cNvSpPr/>
          <p:nvPr/>
        </p:nvSpPr>
        <p:spPr>
          <a:xfrm rot="10800000">
            <a:off x="5500688" y="6286500"/>
            <a:ext cx="1714500" cy="571500"/>
          </a:xfrm>
          <a:prstGeom prst="homePlate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3857625"/>
            <a:ext cx="157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4143375"/>
            <a:ext cx="10715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Кольцо 18"/>
          <p:cNvSpPr/>
          <p:nvPr/>
        </p:nvSpPr>
        <p:spPr>
          <a:xfrm>
            <a:off x="6715140" y="0"/>
            <a:ext cx="2428860" cy="185736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274" name="TextBox 19"/>
          <p:cNvSpPr txBox="1">
            <a:spLocks noChangeArrowheads="1"/>
          </p:cNvSpPr>
          <p:nvPr/>
        </p:nvSpPr>
        <p:spPr bwMode="auto">
          <a:xfrm>
            <a:off x="7715250" y="0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12</a:t>
            </a:r>
            <a:endParaRPr lang="ru-RU">
              <a:latin typeface="Calibri" pitchFamily="34" charset="0"/>
            </a:endParaRPr>
          </a:p>
        </p:txBody>
      </p:sp>
      <p:sp>
        <p:nvSpPr>
          <p:cNvPr id="11275" name="TextBox 20"/>
          <p:cNvSpPr txBox="1">
            <a:spLocks noChangeArrowheads="1"/>
          </p:cNvSpPr>
          <p:nvPr/>
        </p:nvSpPr>
        <p:spPr bwMode="auto">
          <a:xfrm>
            <a:off x="8786813" y="714375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</a:t>
            </a:r>
            <a:endParaRPr lang="ru-RU">
              <a:latin typeface="Calibri" pitchFamily="34" charset="0"/>
            </a:endParaRPr>
          </a:p>
        </p:txBody>
      </p:sp>
      <p:sp>
        <p:nvSpPr>
          <p:cNvPr id="11276" name="TextBox 21"/>
          <p:cNvSpPr txBox="1">
            <a:spLocks noChangeArrowheads="1"/>
          </p:cNvSpPr>
          <p:nvPr/>
        </p:nvSpPr>
        <p:spPr bwMode="auto">
          <a:xfrm>
            <a:off x="7786688" y="1428750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6</a:t>
            </a:r>
            <a:endParaRPr lang="ru-RU">
              <a:latin typeface="Calibri" pitchFamily="34" charset="0"/>
            </a:endParaRPr>
          </a:p>
        </p:txBody>
      </p:sp>
      <p:sp>
        <p:nvSpPr>
          <p:cNvPr id="11277" name="TextBox 22"/>
          <p:cNvSpPr txBox="1">
            <a:spLocks noChangeArrowheads="1"/>
          </p:cNvSpPr>
          <p:nvPr/>
        </p:nvSpPr>
        <p:spPr bwMode="auto">
          <a:xfrm>
            <a:off x="6786563" y="714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9</a:t>
            </a:r>
            <a:endParaRPr lang="ru-RU">
              <a:latin typeface="Calibri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571750" y="4500563"/>
            <a:ext cx="4500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Ответ: 150 кг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56" name="6-конечная звезда 55"/>
          <p:cNvSpPr/>
          <p:nvPr/>
        </p:nvSpPr>
        <p:spPr>
          <a:xfrm>
            <a:off x="4429125" y="6286500"/>
            <a:ext cx="714375" cy="571500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7" name="6-конечная звезда 56"/>
          <p:cNvSpPr/>
          <p:nvPr/>
        </p:nvSpPr>
        <p:spPr>
          <a:xfrm>
            <a:off x="3286125" y="6286500"/>
            <a:ext cx="714375" cy="571500"/>
          </a:xfrm>
          <a:prstGeom prst="star6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" name="Группа 111"/>
          <p:cNvGrpSpPr>
            <a:grpSpLocks/>
          </p:cNvGrpSpPr>
          <p:nvPr/>
        </p:nvGrpSpPr>
        <p:grpSpPr bwMode="auto">
          <a:xfrm>
            <a:off x="7786688" y="500063"/>
            <a:ext cx="285750" cy="785812"/>
            <a:chOff x="7286644" y="4286256"/>
            <a:chExt cx="214314" cy="1571636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Равнобедренный треугольник 65"/>
            <p:cNvSpPr/>
            <p:nvPr/>
          </p:nvSpPr>
          <p:spPr>
            <a:xfrm>
              <a:off x="7286644" y="4359281"/>
              <a:ext cx="214314" cy="857257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 flipV="1">
              <a:off x="7286644" y="5216537"/>
              <a:ext cx="214314" cy="355603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3" name="Группа 67"/>
          <p:cNvGrpSpPr>
            <a:grpSpLocks/>
          </p:cNvGrpSpPr>
          <p:nvPr/>
        </p:nvGrpSpPr>
        <p:grpSpPr bwMode="auto">
          <a:xfrm>
            <a:off x="7858125" y="0"/>
            <a:ext cx="142875" cy="1571625"/>
            <a:chOff x="3929058" y="4357694"/>
            <a:chExt cx="357190" cy="157163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1283" name="TextBox 25"/>
          <p:cNvSpPr txBox="1">
            <a:spLocks noChangeArrowheads="1"/>
          </p:cNvSpPr>
          <p:nvPr/>
        </p:nvSpPr>
        <p:spPr bwMode="auto">
          <a:xfrm>
            <a:off x="5857875" y="6215063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  <a:hlinkClick r:id="rId2" action="ppaction://hlinksldjump"/>
              </a:rPr>
              <a:t>Закончить игру</a:t>
            </a:r>
            <a:endParaRPr lang="ru-RU">
              <a:latin typeface="Calibri" pitchFamily="34" charset="0"/>
            </a:endParaRPr>
          </a:p>
        </p:txBody>
      </p:sp>
      <p:sp>
        <p:nvSpPr>
          <p:cNvPr id="27" name="Пятиугольник 26">
            <a:hlinkClick r:id="rId5" action="ppaction://hlinksldjump"/>
          </p:cNvPr>
          <p:cNvSpPr/>
          <p:nvPr/>
        </p:nvSpPr>
        <p:spPr>
          <a:xfrm>
            <a:off x="7429500" y="6286500"/>
            <a:ext cx="1714500" cy="571500"/>
          </a:xfrm>
          <a:prstGeom prst="homePlate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hlinkClick r:id="rId5" action="ppaction://hlinksldjump"/>
              </a:rPr>
              <a:t>Продолжить игру</a:t>
            </a:r>
            <a:endParaRPr lang="ru-RU" dirty="0"/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2714625" y="214313"/>
            <a:ext cx="3643313" cy="928687"/>
          </a:xfrm>
          <a:prstGeom prst="wedgeRect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От трех до пяти 4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42844" y="0"/>
            <a:ext cx="2786082" cy="1428736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36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>
            <a:off x="571500" y="1500188"/>
            <a:ext cx="7858125" cy="1928812"/>
          </a:xfrm>
          <a:prstGeom prst="wedgeEllipseCallout">
            <a:avLst>
              <a:gd name="adj1" fmla="val 3242"/>
              <a:gd name="adj2" fmla="val 9192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Вопрос: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Круглый, но не </a:t>
            </a:r>
            <a:r>
              <a:rPr lang="ru-RU" b="1" dirty="0" err="1"/>
              <a:t>дурак</a:t>
            </a:r>
            <a:r>
              <a:rPr lang="ru-RU" b="1" dirty="0"/>
              <a:t>, с дыркой, но не бублик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38" y="4286250"/>
            <a:ext cx="5572125" cy="1857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Пятиугольник 7">
            <a:hlinkClick r:id="rId2" action="ppaction://hlinksldjump"/>
          </p:cNvPr>
          <p:cNvSpPr/>
          <p:nvPr/>
        </p:nvSpPr>
        <p:spPr>
          <a:xfrm rot="10800000">
            <a:off x="5500688" y="6286500"/>
            <a:ext cx="1714500" cy="571500"/>
          </a:xfrm>
          <a:prstGeom prst="homePlate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3857625"/>
            <a:ext cx="1571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4143375"/>
            <a:ext cx="10715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Кольцо 18"/>
          <p:cNvSpPr/>
          <p:nvPr/>
        </p:nvSpPr>
        <p:spPr>
          <a:xfrm>
            <a:off x="6715140" y="0"/>
            <a:ext cx="2428860" cy="185736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298" name="TextBox 19"/>
          <p:cNvSpPr txBox="1">
            <a:spLocks noChangeArrowheads="1"/>
          </p:cNvSpPr>
          <p:nvPr/>
        </p:nvSpPr>
        <p:spPr bwMode="auto">
          <a:xfrm>
            <a:off x="7715250" y="0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12</a:t>
            </a:r>
            <a:endParaRPr lang="ru-RU">
              <a:latin typeface="Calibri" pitchFamily="34" charset="0"/>
            </a:endParaRPr>
          </a:p>
        </p:txBody>
      </p:sp>
      <p:sp>
        <p:nvSpPr>
          <p:cNvPr id="12299" name="TextBox 20"/>
          <p:cNvSpPr txBox="1">
            <a:spLocks noChangeArrowheads="1"/>
          </p:cNvSpPr>
          <p:nvPr/>
        </p:nvSpPr>
        <p:spPr bwMode="auto">
          <a:xfrm>
            <a:off x="8786813" y="714375"/>
            <a:ext cx="357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</a:t>
            </a:r>
            <a:endParaRPr lang="ru-RU">
              <a:latin typeface="Calibri" pitchFamily="34" charset="0"/>
            </a:endParaRPr>
          </a:p>
        </p:txBody>
      </p:sp>
      <p:sp>
        <p:nvSpPr>
          <p:cNvPr id="12300" name="TextBox 21"/>
          <p:cNvSpPr txBox="1">
            <a:spLocks noChangeArrowheads="1"/>
          </p:cNvSpPr>
          <p:nvPr/>
        </p:nvSpPr>
        <p:spPr bwMode="auto">
          <a:xfrm>
            <a:off x="7786688" y="1428750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6</a:t>
            </a:r>
            <a:endParaRPr lang="ru-RU">
              <a:latin typeface="Calibri" pitchFamily="34" charset="0"/>
            </a:endParaRPr>
          </a:p>
        </p:txBody>
      </p:sp>
      <p:sp>
        <p:nvSpPr>
          <p:cNvPr id="12301" name="TextBox 22"/>
          <p:cNvSpPr txBox="1">
            <a:spLocks noChangeArrowheads="1"/>
          </p:cNvSpPr>
          <p:nvPr/>
        </p:nvSpPr>
        <p:spPr bwMode="auto">
          <a:xfrm>
            <a:off x="6786563" y="71437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9</a:t>
            </a:r>
            <a:endParaRPr lang="ru-RU">
              <a:latin typeface="Calibri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071688" y="4286250"/>
            <a:ext cx="5214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Ответ: Нуль</a:t>
            </a:r>
            <a:endParaRPr lang="ru-RU" sz="2000">
              <a:latin typeface="Calibri" pitchFamily="34" charset="0"/>
            </a:endParaRPr>
          </a:p>
        </p:txBody>
      </p:sp>
      <p:sp>
        <p:nvSpPr>
          <p:cNvPr id="56" name="6-конечная звезда 55"/>
          <p:cNvSpPr/>
          <p:nvPr/>
        </p:nvSpPr>
        <p:spPr>
          <a:xfrm>
            <a:off x="4429125" y="6286500"/>
            <a:ext cx="714375" cy="571500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7" name="6-конечная звезда 56"/>
          <p:cNvSpPr/>
          <p:nvPr/>
        </p:nvSpPr>
        <p:spPr>
          <a:xfrm>
            <a:off x="3286125" y="6286500"/>
            <a:ext cx="714375" cy="571500"/>
          </a:xfrm>
          <a:prstGeom prst="star6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2" name="Группа 111"/>
          <p:cNvGrpSpPr>
            <a:grpSpLocks/>
          </p:cNvGrpSpPr>
          <p:nvPr/>
        </p:nvGrpSpPr>
        <p:grpSpPr bwMode="auto">
          <a:xfrm>
            <a:off x="7786688" y="500063"/>
            <a:ext cx="285750" cy="785812"/>
            <a:chOff x="7286644" y="4286256"/>
            <a:chExt cx="214314" cy="1571636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7286644" y="4286256"/>
              <a:ext cx="214314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66" name="Равнобедренный треугольник 65"/>
            <p:cNvSpPr/>
            <p:nvPr/>
          </p:nvSpPr>
          <p:spPr>
            <a:xfrm>
              <a:off x="7286644" y="4359281"/>
              <a:ext cx="214314" cy="857257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 flipV="1">
              <a:off x="7286644" y="5216537"/>
              <a:ext cx="214314" cy="355603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grpSp>
        <p:nvGrpSpPr>
          <p:cNvPr id="3" name="Группа 67"/>
          <p:cNvGrpSpPr>
            <a:grpSpLocks/>
          </p:cNvGrpSpPr>
          <p:nvPr/>
        </p:nvGrpSpPr>
        <p:grpSpPr bwMode="auto">
          <a:xfrm>
            <a:off x="7858125" y="0"/>
            <a:ext cx="142875" cy="1571625"/>
            <a:chOff x="3929058" y="4357694"/>
            <a:chExt cx="357190" cy="157163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929058" y="4357694"/>
              <a:ext cx="357190" cy="1571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70" name="Равнобедренный треугольник 69"/>
            <p:cNvSpPr/>
            <p:nvPr/>
          </p:nvSpPr>
          <p:spPr>
            <a:xfrm>
              <a:off x="3929058" y="4643446"/>
              <a:ext cx="357190" cy="64294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71" name="Равнобедренный треугольник 70"/>
            <p:cNvSpPr/>
            <p:nvPr/>
          </p:nvSpPr>
          <p:spPr>
            <a:xfrm flipV="1">
              <a:off x="3929058" y="5286389"/>
              <a:ext cx="357190" cy="214313"/>
            </a:xfrm>
            <a:prstGeom prst="triangl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  <p:sp>
        <p:nvSpPr>
          <p:cNvPr id="12307" name="TextBox 25"/>
          <p:cNvSpPr txBox="1">
            <a:spLocks noChangeArrowheads="1"/>
          </p:cNvSpPr>
          <p:nvPr/>
        </p:nvSpPr>
        <p:spPr bwMode="auto">
          <a:xfrm>
            <a:off x="5857875" y="6215063"/>
            <a:ext cx="1285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  <a:hlinkClick r:id="rId2" action="ppaction://hlinksldjump"/>
              </a:rPr>
              <a:t>Закончить игру</a:t>
            </a:r>
            <a:endParaRPr lang="ru-RU">
              <a:latin typeface="Calibri" pitchFamily="34" charset="0"/>
            </a:endParaRPr>
          </a:p>
        </p:txBody>
      </p:sp>
      <p:sp>
        <p:nvSpPr>
          <p:cNvPr id="27" name="Пятиугольник 26">
            <a:hlinkClick r:id="rId5" action="ppaction://hlinksldjump"/>
          </p:cNvPr>
          <p:cNvSpPr/>
          <p:nvPr/>
        </p:nvSpPr>
        <p:spPr>
          <a:xfrm>
            <a:off x="7429500" y="6286500"/>
            <a:ext cx="1714500" cy="571500"/>
          </a:xfrm>
          <a:prstGeom prst="homePlate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hlinkClick r:id="rId5" action="ppaction://hlinksldjump"/>
              </a:rPr>
              <a:t>Продолжить игру</a:t>
            </a:r>
            <a:endParaRPr lang="ru-RU" dirty="0"/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2714625" y="214313"/>
            <a:ext cx="3643313" cy="928687"/>
          </a:xfrm>
          <a:prstGeom prst="wedgeRect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От трех до пяти 5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0" y="0"/>
            <a:ext cx="2786050" cy="1428736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36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5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1019</Words>
  <Application>Microsoft Office PowerPoint</Application>
  <PresentationFormat>Экран (4:3)</PresentationFormat>
  <Paragraphs>308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Мвидео</dc:creator>
  <cp:lastModifiedBy>klient</cp:lastModifiedBy>
  <cp:revision>136</cp:revision>
  <dcterms:created xsi:type="dcterms:W3CDTF">2009-06-05T00:50:39Z</dcterms:created>
  <dcterms:modified xsi:type="dcterms:W3CDTF">2013-01-23T12:35:40Z</dcterms:modified>
</cp:coreProperties>
</file>