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13D86D-756A-40F1-A158-4AE551262EB4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A746A9-9795-4EFD-B480-C127638B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5013176"/>
            <a:ext cx="8458200" cy="106261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/>
              <a:t>Беседа по слушанию музыки для детей старшего дошкольного возраста с применением икт. Тема: «три чуда в опере - сказке н.а. </a:t>
            </a:r>
            <a:r>
              <a:rPr lang="ru-RU" sz="2000" dirty="0" err="1" smtClean="0"/>
              <a:t>римского-корсакова</a:t>
            </a:r>
            <a:r>
              <a:rPr lang="ru-RU" sz="2000" dirty="0" smtClean="0"/>
              <a:t> «сказка о царе  </a:t>
            </a:r>
            <a:r>
              <a:rPr lang="ru-RU" sz="2000" dirty="0" err="1" smtClean="0"/>
              <a:t>салтане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Автор: </a:t>
            </a:r>
            <a:r>
              <a:rPr lang="ru-RU" sz="2000" dirty="0" err="1" smtClean="0"/>
              <a:t>касьянчук</a:t>
            </a:r>
            <a:r>
              <a:rPr lang="ru-RU" sz="2000" dirty="0" smtClean="0"/>
              <a:t>  </a:t>
            </a:r>
            <a:r>
              <a:rPr lang="ru-RU" sz="2000" dirty="0" err="1" smtClean="0"/>
              <a:t>елена</a:t>
            </a:r>
            <a:r>
              <a:rPr lang="ru-RU" sz="2000" dirty="0" smtClean="0"/>
              <a:t>   </a:t>
            </a:r>
            <a:r>
              <a:rPr lang="ru-RU" sz="2000" dirty="0" err="1" smtClean="0"/>
              <a:t>викторовна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музыкальный руководитель,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</a:t>
            </a:r>
            <a:r>
              <a:rPr lang="ru-RU" sz="2000" dirty="0" err="1" smtClean="0"/>
              <a:t>г.воркута</a:t>
            </a:r>
            <a:r>
              <a:rPr lang="ru-RU" sz="2000" dirty="0" smtClean="0"/>
              <a:t> - 2013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5040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Муниципальное образовательное учреждение для детей дошкольного и младшего школьного возраста «Прогимназия №1»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760640" cy="4032448"/>
          </a:xfrm>
          <a:prstGeom prst="flowChartPunchedTap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90538"/>
            <a:ext cx="7620000" cy="5876925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192687" cy="6264695"/>
          </a:xfrm>
          <a:prstGeom prst="flowChartDisplay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344816" cy="5832648"/>
          </a:xfrm>
          <a:prstGeom prst="flowChartPunchedCar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862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 о царе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сыне его славном и могучем богатыре князе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Гвидоне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Салтановиче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о прекрасной </a:t>
            </a:r>
            <a:r>
              <a:rPr 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царевне </a:t>
            </a:r>
            <a:r>
              <a:rPr 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Лебеди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 smtClean="0">
                <a:latin typeface="Calibri" pitchFamily="34" charset="0"/>
              </a:rPr>
              <a:t/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/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131840" cy="4243735"/>
          </a:xfrm>
          <a:prstGeom prst="verticalScroll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3059832" cy="4320480"/>
          </a:xfrm>
          <a:prstGeom prst="verticalScroll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80928"/>
            <a:ext cx="2304256" cy="367240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992888" cy="6408712"/>
          </a:xfrm>
          <a:prstGeom prst="cloudCallo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336703"/>
          </a:xfrm>
          <a:prstGeom prst="cloudCallo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76672"/>
            <a:ext cx="7344816" cy="597666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488832" cy="6192688"/>
          </a:xfrm>
          <a:prstGeom prst="wedgeRoundRectCallo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68752" cy="5832648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344816" cy="6669360"/>
          </a:xfrm>
          <a:prstGeom prst="cloudCallo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688632" cy="5112568"/>
          </a:xfrm>
          <a:prstGeom prst="foldedCorne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696744" cy="6264696"/>
          </a:xfrm>
          <a:prstGeom prst="flowChartAlternate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46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Беседа по слушанию музыки для детей старшего дошкольного возраста с применением икт. Тема: «три чуда в опере - сказке н.а. римского-корсакова «сказка о царе  салтане»                                                    Автор: касьянчук  елена   викторовна,                                                                  музыкальный руководитель,                                                                   г.воркута - 2013                                  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«Сказка о царе Салтане,  о сыне его славном и могучем богатыре князе Гвидоне Салтановиче и о прекрасной царевне  Лебеди».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6</cp:revision>
  <dcterms:created xsi:type="dcterms:W3CDTF">2013-01-19T17:33:13Z</dcterms:created>
  <dcterms:modified xsi:type="dcterms:W3CDTF">2013-01-20T17:49:28Z</dcterms:modified>
</cp:coreProperties>
</file>