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62" r:id="rId3"/>
    <p:sldId id="263" r:id="rId4"/>
    <p:sldId id="258" r:id="rId5"/>
    <p:sldId id="260" r:id="rId6"/>
    <p:sldId id="259" r:id="rId7"/>
    <p:sldId id="256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84" d="100"/>
          <a:sy n="84" d="100"/>
        </p:scale>
        <p:origin x="-13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0566FF-C1B3-4251-979E-4047E3236912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5ADD7C4-778F-4293-89C7-1EE931E1BC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Итог урока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Смена времен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512768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3848" y="2636912"/>
            <a:ext cx="2819399" cy="115212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Молодцы!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484784"/>
            <a:ext cx="5184576" cy="599440"/>
          </a:xfrm>
        </p:spPr>
        <p:txBody>
          <a:bodyPr/>
          <a:lstStyle/>
          <a:p>
            <a:r>
              <a:rPr lang="ru-RU" dirty="0" smtClean="0"/>
              <a:t>Какие времена года вы знаете?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29966"/>
            <a:ext cx="4176464" cy="3143249"/>
          </a:xfrm>
        </p:spPr>
      </p:pic>
    </p:spTree>
    <p:extLst>
      <p:ext uri="{BB962C8B-B14F-4D97-AF65-F5344CB8AC3E}">
        <p14:creationId xmlns:p14="http://schemas.microsoft.com/office/powerpoint/2010/main" val="1062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Узнайте времена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5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зима</a:t>
            </a:r>
            <a:endParaRPr lang="ru-RU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4032448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201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1844824"/>
            <a:ext cx="2264296" cy="240067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весна</a:t>
            </a:r>
            <a:endParaRPr lang="ru-RU" sz="4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4608512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20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>
          <a:xfrm>
            <a:off x="1475656" y="1864296"/>
            <a:ext cx="3096344" cy="3096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лето</a:t>
            </a:r>
            <a:endParaRPr lang="ru-RU" sz="4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64088" y="2348880"/>
            <a:ext cx="2819400" cy="6000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осень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4248472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85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92494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Какова причина смены времен года?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6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Причина смены времен года- наклон земной оси и движение Земли вокруг солнца.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4032448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253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76</TotalTime>
  <Words>40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Итог урока</vt:lpstr>
      <vt:lpstr>Какие времена года вы знаете?</vt:lpstr>
      <vt:lpstr>Узнайте времена года</vt:lpstr>
      <vt:lpstr>Презентация PowerPoint</vt:lpstr>
      <vt:lpstr>Презентация PowerPoint</vt:lpstr>
      <vt:lpstr>Презентация PowerPoint</vt:lpstr>
      <vt:lpstr>осень</vt:lpstr>
      <vt:lpstr>Какова причина смены времен года?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2012-10-14T06:55:25Z</dcterms:created>
  <dcterms:modified xsi:type="dcterms:W3CDTF">2012-10-14T08:12:06Z</dcterms:modified>
</cp:coreProperties>
</file>