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2" r:id="rId5"/>
    <p:sldId id="263" r:id="rId6"/>
    <p:sldId id="271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8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52FD5-9B57-46CC-ABD7-5DFD37B463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1C556E7-9009-4B8D-A779-8A359FB28324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надо проверять?</a:t>
          </a:r>
          <a:endParaRPr lang="ru-RU" sz="3200" dirty="0"/>
        </a:p>
      </dgm:t>
    </dgm:pt>
    <dgm:pt modelId="{F63EB980-E183-4FC3-9571-AE0F273D0B2D}" type="parTrans" cxnId="{D3DDA519-3E4B-45E5-A1FC-2E9BF5DB981B}">
      <dgm:prSet/>
      <dgm:spPr/>
      <dgm:t>
        <a:bodyPr/>
        <a:lstStyle/>
        <a:p>
          <a:endParaRPr lang="ru-RU"/>
        </a:p>
      </dgm:t>
    </dgm:pt>
    <dgm:pt modelId="{58AC5D8F-5307-480B-8E2B-2AAA601A8D02}" type="sibTrans" cxnId="{D3DDA519-3E4B-45E5-A1FC-2E9BF5DB981B}">
      <dgm:prSet/>
      <dgm:spPr/>
      <dgm:t>
        <a:bodyPr/>
        <a:lstStyle/>
        <a:p>
          <a:endParaRPr lang="ru-RU"/>
        </a:p>
      </dgm:t>
    </dgm:pt>
    <dgm:pt modelId="{D72C226B-797A-4E5D-B0C8-9423034D0FF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Что</a:t>
          </a:r>
          <a:endParaRPr lang="ru-RU" sz="3200" dirty="0"/>
        </a:p>
      </dgm:t>
    </dgm:pt>
    <dgm:pt modelId="{07681AFD-1498-4BDF-BCF8-32EAF170284D}" type="parTrans" cxnId="{630CDDCA-0D50-4845-96C6-B68ABBCCD390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5DE7B9E8-D8CB-43CF-B1D4-925E93CAC34D}" type="sibTrans" cxnId="{630CDDCA-0D50-4845-96C6-B68ABBCCD390}">
      <dgm:prSet/>
      <dgm:spPr/>
      <dgm:t>
        <a:bodyPr/>
        <a:lstStyle/>
        <a:p>
          <a:endParaRPr lang="ru-RU"/>
        </a:p>
      </dgm:t>
    </dgm:pt>
    <dgm:pt modelId="{69CFAD7E-011A-4ADB-97FF-B1E35BEEB2A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Где</a:t>
          </a:r>
          <a:endParaRPr lang="ru-RU" sz="3200" dirty="0"/>
        </a:p>
      </dgm:t>
    </dgm:pt>
    <dgm:pt modelId="{5D5B6B6D-FD8E-4A33-A43D-4F3DC08DA9C1}" type="parTrans" cxnId="{4DD8535F-7B50-41EB-BC56-24607210D605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D9316629-A218-42B3-ADFB-C25FD5980C86}" type="sibTrans" cxnId="{4DD8535F-7B50-41EB-BC56-24607210D605}">
      <dgm:prSet/>
      <dgm:spPr/>
      <dgm:t>
        <a:bodyPr/>
        <a:lstStyle/>
        <a:p>
          <a:endParaRPr lang="ru-RU"/>
        </a:p>
      </dgm:t>
    </dgm:pt>
    <dgm:pt modelId="{2047C067-3CA8-4712-A09D-EC75ECB5FEC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Как</a:t>
          </a:r>
          <a:endParaRPr lang="ru-RU" sz="3200" dirty="0"/>
        </a:p>
      </dgm:t>
    </dgm:pt>
    <dgm:pt modelId="{4310689D-3D4C-4654-A3F9-ACA028C0FF85}" type="parTrans" cxnId="{6C345B5C-97FD-4C03-8A64-2D4DB60DDD9C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D23BEEFC-EE56-4E9D-A1E1-C9CADD105360}" type="sibTrans" cxnId="{6C345B5C-97FD-4C03-8A64-2D4DB60DDD9C}">
      <dgm:prSet/>
      <dgm:spPr/>
      <dgm:t>
        <a:bodyPr/>
        <a:lstStyle/>
        <a:p>
          <a:endParaRPr lang="ru-RU"/>
        </a:p>
      </dgm:t>
    </dgm:pt>
    <dgm:pt modelId="{6E7E2B08-8F17-4370-8010-A2C6488F6B43}">
      <dgm:prSet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Чем</a:t>
          </a:r>
          <a:endParaRPr lang="ru-RU" sz="3200" dirty="0"/>
        </a:p>
      </dgm:t>
    </dgm:pt>
    <dgm:pt modelId="{79C55129-799E-4520-9684-453B3C9FBA90}" type="parTrans" cxnId="{0B617E84-F7B6-4AC3-B680-B98CBF3F5CB4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BBAF1025-11A2-4790-A456-9EF82321BD52}" type="sibTrans" cxnId="{0B617E84-F7B6-4AC3-B680-B98CBF3F5CB4}">
      <dgm:prSet/>
      <dgm:spPr/>
      <dgm:t>
        <a:bodyPr/>
        <a:lstStyle/>
        <a:p>
          <a:endParaRPr lang="ru-RU"/>
        </a:p>
      </dgm:t>
    </dgm:pt>
    <dgm:pt modelId="{10C0C345-D5AD-4B7B-8A82-07182EA60C2E}" type="pres">
      <dgm:prSet presAssocID="{9B452FD5-9B57-46CC-ABD7-5DFD37B463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D94DF0-93B0-4DD3-8B76-32E8CB4448E8}" type="pres">
      <dgm:prSet presAssocID="{91C556E7-9009-4B8D-A779-8A359FB28324}" presName="centerShape" presStyleLbl="node0" presStyleIdx="0" presStyleCnt="1" custScaleX="143269"/>
      <dgm:spPr/>
      <dgm:t>
        <a:bodyPr/>
        <a:lstStyle/>
        <a:p>
          <a:endParaRPr lang="ru-RU"/>
        </a:p>
      </dgm:t>
    </dgm:pt>
    <dgm:pt modelId="{57B2F0CE-0E19-46E2-9C54-5BC1A62E033C}" type="pres">
      <dgm:prSet presAssocID="{07681AFD-1498-4BDF-BCF8-32EAF170284D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C716DEF1-D647-4042-A324-D189A79D4638}" type="pres">
      <dgm:prSet presAssocID="{D72C226B-797A-4E5D-B0C8-9423034D0FFB}" presName="node" presStyleLbl="node1" presStyleIdx="0" presStyleCnt="4" custRadScaleRad="118623" custRadScaleInc="44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44E404-8D85-4CDA-B1A1-B5BDF84E25AE}" type="pres">
      <dgm:prSet presAssocID="{5D5B6B6D-FD8E-4A33-A43D-4F3DC08DA9C1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EFB51AA3-0108-45EB-BBC0-C1F7FFE1223B}" type="pres">
      <dgm:prSet presAssocID="{69CFAD7E-011A-4ADB-97FF-B1E35BEEB2AD}" presName="node" presStyleLbl="node1" presStyleIdx="1" presStyleCnt="4" custRadScaleRad="99256" custRadScaleInc="12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4089B9-BFF5-44F5-B616-8F68685038B6}" type="pres">
      <dgm:prSet presAssocID="{4310689D-3D4C-4654-A3F9-ACA028C0FF85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B9BB3A77-50F6-4B5A-AF1A-F119BF40ACCC}" type="pres">
      <dgm:prSet presAssocID="{2047C067-3CA8-4712-A09D-EC75ECB5FEC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11884-FECF-493F-B21F-D9D0C7727C0E}" type="pres">
      <dgm:prSet presAssocID="{79C55129-799E-4520-9684-453B3C9FBA90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A930A12D-5AAF-4584-B8BC-9AB0BC90954F}" type="pres">
      <dgm:prSet presAssocID="{6E7E2B08-8F17-4370-8010-A2C6488F6B43}" presName="node" presStyleLbl="node1" presStyleIdx="3" presStyleCnt="4" custRadScaleRad="115163" custRadScaleInc="3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345B5C-97FD-4C03-8A64-2D4DB60DDD9C}" srcId="{91C556E7-9009-4B8D-A779-8A359FB28324}" destId="{2047C067-3CA8-4712-A09D-EC75ECB5FEC3}" srcOrd="2" destOrd="0" parTransId="{4310689D-3D4C-4654-A3F9-ACA028C0FF85}" sibTransId="{D23BEEFC-EE56-4E9D-A1E1-C9CADD105360}"/>
    <dgm:cxn modelId="{0B617E84-F7B6-4AC3-B680-B98CBF3F5CB4}" srcId="{91C556E7-9009-4B8D-A779-8A359FB28324}" destId="{6E7E2B08-8F17-4370-8010-A2C6488F6B43}" srcOrd="3" destOrd="0" parTransId="{79C55129-799E-4520-9684-453B3C9FBA90}" sibTransId="{BBAF1025-11A2-4790-A456-9EF82321BD52}"/>
    <dgm:cxn modelId="{C2C2EBB4-2987-4F55-9BCA-131A2B1FEE93}" type="presOf" srcId="{91C556E7-9009-4B8D-A779-8A359FB28324}" destId="{59D94DF0-93B0-4DD3-8B76-32E8CB4448E8}" srcOrd="0" destOrd="0" presId="urn:microsoft.com/office/officeart/2005/8/layout/radial4"/>
    <dgm:cxn modelId="{C0B6F2A0-2C3F-41D7-88C6-E686DEB238A1}" type="presOf" srcId="{4310689D-3D4C-4654-A3F9-ACA028C0FF85}" destId="{BA4089B9-BFF5-44F5-B616-8F68685038B6}" srcOrd="0" destOrd="0" presId="urn:microsoft.com/office/officeart/2005/8/layout/radial4"/>
    <dgm:cxn modelId="{250DBFF7-8BFD-4226-AD69-110BD25FCB5A}" type="presOf" srcId="{07681AFD-1498-4BDF-BCF8-32EAF170284D}" destId="{57B2F0CE-0E19-46E2-9C54-5BC1A62E033C}" srcOrd="0" destOrd="0" presId="urn:microsoft.com/office/officeart/2005/8/layout/radial4"/>
    <dgm:cxn modelId="{12A35649-46C9-437F-A344-3217B263CE49}" type="presOf" srcId="{2047C067-3CA8-4712-A09D-EC75ECB5FEC3}" destId="{B9BB3A77-50F6-4B5A-AF1A-F119BF40ACCC}" srcOrd="0" destOrd="0" presId="urn:microsoft.com/office/officeart/2005/8/layout/radial4"/>
    <dgm:cxn modelId="{A6D58699-ACDF-4D87-828D-CE838D15258C}" type="presOf" srcId="{6E7E2B08-8F17-4370-8010-A2C6488F6B43}" destId="{A930A12D-5AAF-4584-B8BC-9AB0BC90954F}" srcOrd="0" destOrd="0" presId="urn:microsoft.com/office/officeart/2005/8/layout/radial4"/>
    <dgm:cxn modelId="{4651EDB1-BCD6-48F5-A45C-4BE2023FE975}" type="presOf" srcId="{5D5B6B6D-FD8E-4A33-A43D-4F3DC08DA9C1}" destId="{2444E404-8D85-4CDA-B1A1-B5BDF84E25AE}" srcOrd="0" destOrd="0" presId="urn:microsoft.com/office/officeart/2005/8/layout/radial4"/>
    <dgm:cxn modelId="{980628C4-2D5F-469A-924C-9A91410501C4}" type="presOf" srcId="{79C55129-799E-4520-9684-453B3C9FBA90}" destId="{0E611884-FECF-493F-B21F-D9D0C7727C0E}" srcOrd="0" destOrd="0" presId="urn:microsoft.com/office/officeart/2005/8/layout/radial4"/>
    <dgm:cxn modelId="{630CDDCA-0D50-4845-96C6-B68ABBCCD390}" srcId="{91C556E7-9009-4B8D-A779-8A359FB28324}" destId="{D72C226B-797A-4E5D-B0C8-9423034D0FFB}" srcOrd="0" destOrd="0" parTransId="{07681AFD-1498-4BDF-BCF8-32EAF170284D}" sibTransId="{5DE7B9E8-D8CB-43CF-B1D4-925E93CAC34D}"/>
    <dgm:cxn modelId="{473B0453-7827-451C-83DD-63C875B6FCC5}" type="presOf" srcId="{69CFAD7E-011A-4ADB-97FF-B1E35BEEB2AD}" destId="{EFB51AA3-0108-45EB-BBC0-C1F7FFE1223B}" srcOrd="0" destOrd="0" presId="urn:microsoft.com/office/officeart/2005/8/layout/radial4"/>
    <dgm:cxn modelId="{D3DDA519-3E4B-45E5-A1FC-2E9BF5DB981B}" srcId="{9B452FD5-9B57-46CC-ABD7-5DFD37B463EC}" destId="{91C556E7-9009-4B8D-A779-8A359FB28324}" srcOrd="0" destOrd="0" parTransId="{F63EB980-E183-4FC3-9571-AE0F273D0B2D}" sibTransId="{58AC5D8F-5307-480B-8E2B-2AAA601A8D02}"/>
    <dgm:cxn modelId="{EFB42082-31DE-4C8C-86F8-F9ADA2E33D8F}" type="presOf" srcId="{9B452FD5-9B57-46CC-ABD7-5DFD37B463EC}" destId="{10C0C345-D5AD-4B7B-8A82-07182EA60C2E}" srcOrd="0" destOrd="0" presId="urn:microsoft.com/office/officeart/2005/8/layout/radial4"/>
    <dgm:cxn modelId="{93D3F231-DD2C-45AE-9270-33BC61AA2D12}" type="presOf" srcId="{D72C226B-797A-4E5D-B0C8-9423034D0FFB}" destId="{C716DEF1-D647-4042-A324-D189A79D4638}" srcOrd="0" destOrd="0" presId="urn:microsoft.com/office/officeart/2005/8/layout/radial4"/>
    <dgm:cxn modelId="{4DD8535F-7B50-41EB-BC56-24607210D605}" srcId="{91C556E7-9009-4B8D-A779-8A359FB28324}" destId="{69CFAD7E-011A-4ADB-97FF-B1E35BEEB2AD}" srcOrd="1" destOrd="0" parTransId="{5D5B6B6D-FD8E-4A33-A43D-4F3DC08DA9C1}" sibTransId="{D9316629-A218-42B3-ADFB-C25FD5980C86}"/>
    <dgm:cxn modelId="{9DDEC7F0-9105-42F3-909A-5262884F3E33}" type="presParOf" srcId="{10C0C345-D5AD-4B7B-8A82-07182EA60C2E}" destId="{59D94DF0-93B0-4DD3-8B76-32E8CB4448E8}" srcOrd="0" destOrd="0" presId="urn:microsoft.com/office/officeart/2005/8/layout/radial4"/>
    <dgm:cxn modelId="{C41CA2BB-9B29-4C5D-82E9-CAF922163378}" type="presParOf" srcId="{10C0C345-D5AD-4B7B-8A82-07182EA60C2E}" destId="{57B2F0CE-0E19-46E2-9C54-5BC1A62E033C}" srcOrd="1" destOrd="0" presId="urn:microsoft.com/office/officeart/2005/8/layout/radial4"/>
    <dgm:cxn modelId="{3D9AF8B7-5A98-4FC5-A403-21CA541932A3}" type="presParOf" srcId="{10C0C345-D5AD-4B7B-8A82-07182EA60C2E}" destId="{C716DEF1-D647-4042-A324-D189A79D4638}" srcOrd="2" destOrd="0" presId="urn:microsoft.com/office/officeart/2005/8/layout/radial4"/>
    <dgm:cxn modelId="{8E39E500-E83B-450D-B5E1-8881F7E4C8C3}" type="presParOf" srcId="{10C0C345-D5AD-4B7B-8A82-07182EA60C2E}" destId="{2444E404-8D85-4CDA-B1A1-B5BDF84E25AE}" srcOrd="3" destOrd="0" presId="urn:microsoft.com/office/officeart/2005/8/layout/radial4"/>
    <dgm:cxn modelId="{5451E85F-49D2-4D99-8D2F-63E46BDA61A6}" type="presParOf" srcId="{10C0C345-D5AD-4B7B-8A82-07182EA60C2E}" destId="{EFB51AA3-0108-45EB-BBC0-C1F7FFE1223B}" srcOrd="4" destOrd="0" presId="urn:microsoft.com/office/officeart/2005/8/layout/radial4"/>
    <dgm:cxn modelId="{41DA5E6A-FAA3-4DF0-A726-8B87956B6936}" type="presParOf" srcId="{10C0C345-D5AD-4B7B-8A82-07182EA60C2E}" destId="{BA4089B9-BFF5-44F5-B616-8F68685038B6}" srcOrd="5" destOrd="0" presId="urn:microsoft.com/office/officeart/2005/8/layout/radial4"/>
    <dgm:cxn modelId="{25AB501F-1A21-4C89-B567-7E3DA6A66EE7}" type="presParOf" srcId="{10C0C345-D5AD-4B7B-8A82-07182EA60C2E}" destId="{B9BB3A77-50F6-4B5A-AF1A-F119BF40ACCC}" srcOrd="6" destOrd="0" presId="urn:microsoft.com/office/officeart/2005/8/layout/radial4"/>
    <dgm:cxn modelId="{EA5D895F-DE6D-4872-9094-BD274A551C9D}" type="presParOf" srcId="{10C0C345-D5AD-4B7B-8A82-07182EA60C2E}" destId="{0E611884-FECF-493F-B21F-D9D0C7727C0E}" srcOrd="7" destOrd="0" presId="urn:microsoft.com/office/officeart/2005/8/layout/radial4"/>
    <dgm:cxn modelId="{C775BE8D-8F5E-445F-86E7-BC0846CE20D4}" type="presParOf" srcId="{10C0C345-D5AD-4B7B-8A82-07182EA60C2E}" destId="{A930A12D-5AAF-4584-B8BC-9AB0BC90954F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995E60-85CC-41D7-8379-E1F19BA3DCC2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A88E5E-5F5B-493B-87D8-3ED0775F6D01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dirty="0" smtClean="0"/>
            <a:t>Слово</a:t>
          </a:r>
          <a:endParaRPr lang="ru-RU" sz="3200" dirty="0"/>
        </a:p>
      </dgm:t>
    </dgm:pt>
    <dgm:pt modelId="{BD89D8E3-40CE-42D8-9CF9-68EEB0295CAF}" type="parTrans" cxnId="{BBA712BD-C345-411E-89A1-E9FAD3538733}">
      <dgm:prSet/>
      <dgm:spPr/>
      <dgm:t>
        <a:bodyPr/>
        <a:lstStyle/>
        <a:p>
          <a:endParaRPr lang="ru-RU"/>
        </a:p>
      </dgm:t>
    </dgm:pt>
    <dgm:pt modelId="{555CDC84-794D-4377-AF52-FDFB78E7DB3C}" type="sibTrans" cxnId="{BBA712BD-C345-411E-89A1-E9FAD3538733}">
      <dgm:prSet/>
      <dgm:spPr/>
      <dgm:t>
        <a:bodyPr/>
        <a:lstStyle/>
        <a:p>
          <a:endParaRPr lang="ru-RU"/>
        </a:p>
      </dgm:t>
    </dgm:pt>
    <dgm:pt modelId="{F47AFCDF-A949-4493-8FEA-DA2DDF19D68D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1.Ударение</a:t>
          </a:r>
          <a:endParaRPr lang="ru-RU" sz="3200" dirty="0"/>
        </a:p>
      </dgm:t>
    </dgm:pt>
    <dgm:pt modelId="{2EF55FC5-AD6E-426D-882C-936DC2518CBB}" type="parTrans" cxnId="{4F91A808-B115-4D7A-982A-CB79BA3FF8B9}">
      <dgm:prSet/>
      <dgm:spPr/>
      <dgm:t>
        <a:bodyPr/>
        <a:lstStyle/>
        <a:p>
          <a:endParaRPr lang="ru-RU"/>
        </a:p>
      </dgm:t>
    </dgm:pt>
    <dgm:pt modelId="{E67E8015-2E1C-4FE6-835B-4876C2654D7F}" type="sibTrans" cxnId="{4F91A808-B115-4D7A-982A-CB79BA3FF8B9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840825C0-EF73-41EF-A417-A47694EADBB7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2.Корень</a:t>
          </a:r>
          <a:endParaRPr lang="ru-RU" sz="3200" dirty="0"/>
        </a:p>
      </dgm:t>
    </dgm:pt>
    <dgm:pt modelId="{E8D24C12-40BE-4B3A-8EB7-78AED3AB7A09}" type="parTrans" cxnId="{C131C7C8-C3B8-400A-97C9-345E3E16EEFD}">
      <dgm:prSet/>
      <dgm:spPr/>
      <dgm:t>
        <a:bodyPr/>
        <a:lstStyle/>
        <a:p>
          <a:endParaRPr lang="ru-RU"/>
        </a:p>
      </dgm:t>
    </dgm:pt>
    <dgm:pt modelId="{341624A3-F81C-417D-929D-758ED5ACFA70}" type="sibTrans" cxnId="{C131C7C8-C3B8-400A-97C9-345E3E16EEFD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EF68B899-9AEC-424E-B237-874D08DD2F2B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3.Безударная гласная</a:t>
          </a:r>
          <a:endParaRPr lang="ru-RU" sz="3200" dirty="0"/>
        </a:p>
      </dgm:t>
    </dgm:pt>
    <dgm:pt modelId="{08DD668A-4CD1-4ED9-A071-840A3AD23DA8}" type="parTrans" cxnId="{69A902BF-031C-4E23-B7D1-AD18949840DA}">
      <dgm:prSet/>
      <dgm:spPr/>
      <dgm:t>
        <a:bodyPr/>
        <a:lstStyle/>
        <a:p>
          <a:endParaRPr lang="ru-RU"/>
        </a:p>
      </dgm:t>
    </dgm:pt>
    <dgm:pt modelId="{A768C764-D41C-4974-A55C-52A9CB68E302}" type="sibTrans" cxnId="{69A902BF-031C-4E23-B7D1-AD18949840DA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62BB1FDA-D757-46C3-88E8-C20EFC2856BA}">
      <dgm:prSet phldrT="[Текст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dirty="0" smtClean="0"/>
            <a:t>4.Провероч-ное слово</a:t>
          </a:r>
          <a:endParaRPr lang="ru-RU" sz="3200" dirty="0"/>
        </a:p>
      </dgm:t>
    </dgm:pt>
    <dgm:pt modelId="{12420ED3-B237-401A-B437-10B8F1C68071}" type="parTrans" cxnId="{B6FA917E-ABC7-40C9-B1F7-2B1AAF0D13F6}">
      <dgm:prSet/>
      <dgm:spPr/>
      <dgm:t>
        <a:bodyPr/>
        <a:lstStyle/>
        <a:p>
          <a:endParaRPr lang="ru-RU"/>
        </a:p>
      </dgm:t>
    </dgm:pt>
    <dgm:pt modelId="{A0A84F4D-FB33-4E58-9327-01953A4A034C}" type="sibTrans" cxnId="{B6FA917E-ABC7-40C9-B1F7-2B1AAF0D13F6}">
      <dgm:prSet/>
      <dgm:spPr>
        <a:solidFill>
          <a:schemeClr val="accent2"/>
        </a:solidFill>
      </dgm:spPr>
      <dgm:t>
        <a:bodyPr/>
        <a:lstStyle/>
        <a:p>
          <a:endParaRPr lang="ru-RU"/>
        </a:p>
      </dgm:t>
    </dgm:pt>
    <dgm:pt modelId="{3B7AF5DC-835F-4490-B8D0-90DCF1442779}" type="pres">
      <dgm:prSet presAssocID="{A3995E60-85CC-41D7-8379-E1F19BA3DCC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96017D-0B88-4211-B2CD-BA1D68E1A955}" type="pres">
      <dgm:prSet presAssocID="{B9A88E5E-5F5B-493B-87D8-3ED0775F6D01}" presName="centerShape" presStyleLbl="node0" presStyleIdx="0" presStyleCnt="1" custScaleX="121206" custScaleY="94988" custLinFactNeighborX="3910" custLinFactNeighborY="-2216"/>
      <dgm:spPr/>
      <dgm:t>
        <a:bodyPr/>
        <a:lstStyle/>
        <a:p>
          <a:endParaRPr lang="ru-RU"/>
        </a:p>
      </dgm:t>
    </dgm:pt>
    <dgm:pt modelId="{48104BA6-612D-4453-A40D-84C2B41C837F}" type="pres">
      <dgm:prSet presAssocID="{F47AFCDF-A949-4493-8FEA-DA2DDF19D68D}" presName="node" presStyleLbl="node1" presStyleIdx="0" presStyleCnt="4" custScaleX="291769" custScaleY="1066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49D336-4A2D-4304-990B-9B35373FCA9D}" type="pres">
      <dgm:prSet presAssocID="{F47AFCDF-A949-4493-8FEA-DA2DDF19D68D}" presName="dummy" presStyleCnt="0"/>
      <dgm:spPr/>
    </dgm:pt>
    <dgm:pt modelId="{A703CA17-B748-4D04-88A3-81DED8546BD9}" type="pres">
      <dgm:prSet presAssocID="{E67E8015-2E1C-4FE6-835B-4876C2654D7F}" presName="sibTrans" presStyleLbl="sibTrans2D1" presStyleIdx="0" presStyleCnt="4" custScaleX="105034" custScaleY="104812"/>
      <dgm:spPr/>
      <dgm:t>
        <a:bodyPr/>
        <a:lstStyle/>
        <a:p>
          <a:endParaRPr lang="ru-RU"/>
        </a:p>
      </dgm:t>
    </dgm:pt>
    <dgm:pt modelId="{9904114C-81A2-4E13-B2E2-57222F71F4EE}" type="pres">
      <dgm:prSet presAssocID="{840825C0-EF73-41EF-A417-A47694EADBB7}" presName="node" presStyleLbl="node1" presStyleIdx="1" presStyleCnt="4" custScaleX="240042" custScaleY="101276" custRadScaleRad="139893" custRadScaleInc="-3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7FDD6-27FE-4BAA-BC27-59D8D2C0451D}" type="pres">
      <dgm:prSet presAssocID="{840825C0-EF73-41EF-A417-A47694EADBB7}" presName="dummy" presStyleCnt="0"/>
      <dgm:spPr/>
    </dgm:pt>
    <dgm:pt modelId="{6592DA8D-D516-49B3-A92E-5E1FFBA9F115}" type="pres">
      <dgm:prSet presAssocID="{341624A3-F81C-417D-929D-758ED5ACFA70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C34BB5-765F-4E90-B97F-F6CD6AF8B836}" type="pres">
      <dgm:prSet presAssocID="{EF68B899-9AEC-424E-B237-874D08DD2F2B}" presName="node" presStyleLbl="node1" presStyleIdx="2" presStyleCnt="4" custScaleX="307476" custScaleY="104588" custRadScaleRad="100396" custRadScaleInc="218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3FE75-A6CB-4C57-9D1A-6842A32F028E}" type="pres">
      <dgm:prSet presAssocID="{EF68B899-9AEC-424E-B237-874D08DD2F2B}" presName="dummy" presStyleCnt="0"/>
      <dgm:spPr/>
    </dgm:pt>
    <dgm:pt modelId="{0AA51958-49FA-46B7-BA06-CB869C358838}" type="pres">
      <dgm:prSet presAssocID="{A768C764-D41C-4974-A55C-52A9CB68E302}" presName="sibTrans" presStyleLbl="sibTrans2D1" presStyleIdx="2" presStyleCnt="4"/>
      <dgm:spPr/>
      <dgm:t>
        <a:bodyPr/>
        <a:lstStyle/>
        <a:p>
          <a:endParaRPr lang="ru-RU"/>
        </a:p>
      </dgm:t>
    </dgm:pt>
    <dgm:pt modelId="{816E9505-84EE-43EC-A7A8-31C608A1C6A1}" type="pres">
      <dgm:prSet presAssocID="{62BB1FDA-D757-46C3-88E8-C20EFC2856BA}" presName="node" presStyleLbl="node1" presStyleIdx="3" presStyleCnt="4" custScaleX="297017" custScaleY="118535" custRadScaleRad="149862" custRadScaleInc="3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6D5FD-9D05-429C-99FA-C4D6D67F9294}" type="pres">
      <dgm:prSet presAssocID="{62BB1FDA-D757-46C3-88E8-C20EFC2856BA}" presName="dummy" presStyleCnt="0"/>
      <dgm:spPr/>
    </dgm:pt>
    <dgm:pt modelId="{8BCD2A31-292B-49B8-BCF2-1FD713068335}" type="pres">
      <dgm:prSet presAssocID="{A0A84F4D-FB33-4E58-9327-01953A4A034C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11C664CF-4A04-4630-A799-EC74930FB1A7}" type="presOf" srcId="{F47AFCDF-A949-4493-8FEA-DA2DDF19D68D}" destId="{48104BA6-612D-4453-A40D-84C2B41C837F}" srcOrd="0" destOrd="0" presId="urn:microsoft.com/office/officeart/2005/8/layout/radial6"/>
    <dgm:cxn modelId="{1805F8CE-CD8C-463A-90FF-DBA2B22B3FD6}" type="presOf" srcId="{A768C764-D41C-4974-A55C-52A9CB68E302}" destId="{0AA51958-49FA-46B7-BA06-CB869C358838}" srcOrd="0" destOrd="0" presId="urn:microsoft.com/office/officeart/2005/8/layout/radial6"/>
    <dgm:cxn modelId="{274E73E7-28B6-4C2C-977F-7AC0769A0C77}" type="presOf" srcId="{A0A84F4D-FB33-4E58-9327-01953A4A034C}" destId="{8BCD2A31-292B-49B8-BCF2-1FD713068335}" srcOrd="0" destOrd="0" presId="urn:microsoft.com/office/officeart/2005/8/layout/radial6"/>
    <dgm:cxn modelId="{B6FA917E-ABC7-40C9-B1F7-2B1AAF0D13F6}" srcId="{B9A88E5E-5F5B-493B-87D8-3ED0775F6D01}" destId="{62BB1FDA-D757-46C3-88E8-C20EFC2856BA}" srcOrd="3" destOrd="0" parTransId="{12420ED3-B237-401A-B437-10B8F1C68071}" sibTransId="{A0A84F4D-FB33-4E58-9327-01953A4A034C}"/>
    <dgm:cxn modelId="{C131C7C8-C3B8-400A-97C9-345E3E16EEFD}" srcId="{B9A88E5E-5F5B-493B-87D8-3ED0775F6D01}" destId="{840825C0-EF73-41EF-A417-A47694EADBB7}" srcOrd="1" destOrd="0" parTransId="{E8D24C12-40BE-4B3A-8EB7-78AED3AB7A09}" sibTransId="{341624A3-F81C-417D-929D-758ED5ACFA70}"/>
    <dgm:cxn modelId="{BBA712BD-C345-411E-89A1-E9FAD3538733}" srcId="{A3995E60-85CC-41D7-8379-E1F19BA3DCC2}" destId="{B9A88E5E-5F5B-493B-87D8-3ED0775F6D01}" srcOrd="0" destOrd="0" parTransId="{BD89D8E3-40CE-42D8-9CF9-68EEB0295CAF}" sibTransId="{555CDC84-794D-4377-AF52-FDFB78E7DB3C}"/>
    <dgm:cxn modelId="{7D1F6602-B1E8-4346-88E4-B2F278927B14}" type="presOf" srcId="{A3995E60-85CC-41D7-8379-E1F19BA3DCC2}" destId="{3B7AF5DC-835F-4490-B8D0-90DCF1442779}" srcOrd="0" destOrd="0" presId="urn:microsoft.com/office/officeart/2005/8/layout/radial6"/>
    <dgm:cxn modelId="{69A902BF-031C-4E23-B7D1-AD18949840DA}" srcId="{B9A88E5E-5F5B-493B-87D8-3ED0775F6D01}" destId="{EF68B899-9AEC-424E-B237-874D08DD2F2B}" srcOrd="2" destOrd="0" parTransId="{08DD668A-4CD1-4ED9-A071-840A3AD23DA8}" sibTransId="{A768C764-D41C-4974-A55C-52A9CB68E302}"/>
    <dgm:cxn modelId="{A2A136B3-94B4-4542-9F14-3B681184DC46}" type="presOf" srcId="{E67E8015-2E1C-4FE6-835B-4876C2654D7F}" destId="{A703CA17-B748-4D04-88A3-81DED8546BD9}" srcOrd="0" destOrd="0" presId="urn:microsoft.com/office/officeart/2005/8/layout/radial6"/>
    <dgm:cxn modelId="{7DB989CF-3FC7-4B24-86BC-79C7B9666A3F}" type="presOf" srcId="{B9A88E5E-5F5B-493B-87D8-3ED0775F6D01}" destId="{2696017D-0B88-4211-B2CD-BA1D68E1A955}" srcOrd="0" destOrd="0" presId="urn:microsoft.com/office/officeart/2005/8/layout/radial6"/>
    <dgm:cxn modelId="{DECFD97E-66F2-4E2C-B4E7-49BC040F01D9}" type="presOf" srcId="{EF68B899-9AEC-424E-B237-874D08DD2F2B}" destId="{57C34BB5-765F-4E90-B97F-F6CD6AF8B836}" srcOrd="0" destOrd="0" presId="urn:microsoft.com/office/officeart/2005/8/layout/radial6"/>
    <dgm:cxn modelId="{BFB6EACF-1473-428A-9F88-E92378F3328F}" type="presOf" srcId="{840825C0-EF73-41EF-A417-A47694EADBB7}" destId="{9904114C-81A2-4E13-B2E2-57222F71F4EE}" srcOrd="0" destOrd="0" presId="urn:microsoft.com/office/officeart/2005/8/layout/radial6"/>
    <dgm:cxn modelId="{4F91A808-B115-4D7A-982A-CB79BA3FF8B9}" srcId="{B9A88E5E-5F5B-493B-87D8-3ED0775F6D01}" destId="{F47AFCDF-A949-4493-8FEA-DA2DDF19D68D}" srcOrd="0" destOrd="0" parTransId="{2EF55FC5-AD6E-426D-882C-936DC2518CBB}" sibTransId="{E67E8015-2E1C-4FE6-835B-4876C2654D7F}"/>
    <dgm:cxn modelId="{B0A86B80-76C8-4C6C-91F3-6E47E0747363}" type="presOf" srcId="{62BB1FDA-D757-46C3-88E8-C20EFC2856BA}" destId="{816E9505-84EE-43EC-A7A8-31C608A1C6A1}" srcOrd="0" destOrd="0" presId="urn:microsoft.com/office/officeart/2005/8/layout/radial6"/>
    <dgm:cxn modelId="{5698697E-BDAD-49FF-BA87-4E8975D31390}" type="presOf" srcId="{341624A3-F81C-417D-929D-758ED5ACFA70}" destId="{6592DA8D-D516-49B3-A92E-5E1FFBA9F115}" srcOrd="0" destOrd="0" presId="urn:microsoft.com/office/officeart/2005/8/layout/radial6"/>
    <dgm:cxn modelId="{148F1660-195D-4B48-B654-B0FDCF9381CB}" type="presParOf" srcId="{3B7AF5DC-835F-4490-B8D0-90DCF1442779}" destId="{2696017D-0B88-4211-B2CD-BA1D68E1A955}" srcOrd="0" destOrd="0" presId="urn:microsoft.com/office/officeart/2005/8/layout/radial6"/>
    <dgm:cxn modelId="{CEB4ADC9-961E-4AF5-9CAC-67BCF454AB7E}" type="presParOf" srcId="{3B7AF5DC-835F-4490-B8D0-90DCF1442779}" destId="{48104BA6-612D-4453-A40D-84C2B41C837F}" srcOrd="1" destOrd="0" presId="urn:microsoft.com/office/officeart/2005/8/layout/radial6"/>
    <dgm:cxn modelId="{19A84D8E-8D59-4C1B-B2F0-A539C4D97EB4}" type="presParOf" srcId="{3B7AF5DC-835F-4490-B8D0-90DCF1442779}" destId="{7649D336-4A2D-4304-990B-9B35373FCA9D}" srcOrd="2" destOrd="0" presId="urn:microsoft.com/office/officeart/2005/8/layout/radial6"/>
    <dgm:cxn modelId="{6BE75AC0-CE04-447E-84F8-44CAC95D7215}" type="presParOf" srcId="{3B7AF5DC-835F-4490-B8D0-90DCF1442779}" destId="{A703CA17-B748-4D04-88A3-81DED8546BD9}" srcOrd="3" destOrd="0" presId="urn:microsoft.com/office/officeart/2005/8/layout/radial6"/>
    <dgm:cxn modelId="{35D566F6-55D9-4529-9120-EE16CAEBF84B}" type="presParOf" srcId="{3B7AF5DC-835F-4490-B8D0-90DCF1442779}" destId="{9904114C-81A2-4E13-B2E2-57222F71F4EE}" srcOrd="4" destOrd="0" presId="urn:microsoft.com/office/officeart/2005/8/layout/radial6"/>
    <dgm:cxn modelId="{BC79309C-82B1-4614-8BB9-0F5B5D106291}" type="presParOf" srcId="{3B7AF5DC-835F-4490-B8D0-90DCF1442779}" destId="{D697FDD6-27FE-4BAA-BC27-59D8D2C0451D}" srcOrd="5" destOrd="0" presId="urn:microsoft.com/office/officeart/2005/8/layout/radial6"/>
    <dgm:cxn modelId="{8D82AE0F-42DD-4B40-8B0D-8083EE22BC83}" type="presParOf" srcId="{3B7AF5DC-835F-4490-B8D0-90DCF1442779}" destId="{6592DA8D-D516-49B3-A92E-5E1FFBA9F115}" srcOrd="6" destOrd="0" presId="urn:microsoft.com/office/officeart/2005/8/layout/radial6"/>
    <dgm:cxn modelId="{E7F4CAAA-10E3-4243-AC5A-BEAA48897B90}" type="presParOf" srcId="{3B7AF5DC-835F-4490-B8D0-90DCF1442779}" destId="{57C34BB5-765F-4E90-B97F-F6CD6AF8B836}" srcOrd="7" destOrd="0" presId="urn:microsoft.com/office/officeart/2005/8/layout/radial6"/>
    <dgm:cxn modelId="{161609EE-2804-4FF0-ACFA-F4992450B418}" type="presParOf" srcId="{3B7AF5DC-835F-4490-B8D0-90DCF1442779}" destId="{3C43FE75-A6CB-4C57-9D1A-6842A32F028E}" srcOrd="8" destOrd="0" presId="urn:microsoft.com/office/officeart/2005/8/layout/radial6"/>
    <dgm:cxn modelId="{E9006B97-A409-4CAC-8EAC-D514DE61BCDB}" type="presParOf" srcId="{3B7AF5DC-835F-4490-B8D0-90DCF1442779}" destId="{0AA51958-49FA-46B7-BA06-CB869C358838}" srcOrd="9" destOrd="0" presId="urn:microsoft.com/office/officeart/2005/8/layout/radial6"/>
    <dgm:cxn modelId="{EB92C391-61CE-42FA-9441-7067C2EC6E4F}" type="presParOf" srcId="{3B7AF5DC-835F-4490-B8D0-90DCF1442779}" destId="{816E9505-84EE-43EC-A7A8-31C608A1C6A1}" srcOrd="10" destOrd="0" presId="urn:microsoft.com/office/officeart/2005/8/layout/radial6"/>
    <dgm:cxn modelId="{1105C5D6-BC25-41A1-9E2A-CD8179E4FE1E}" type="presParOf" srcId="{3B7AF5DC-835F-4490-B8D0-90DCF1442779}" destId="{6136D5FD-9D05-429C-99FA-C4D6D67F9294}" srcOrd="11" destOrd="0" presId="urn:microsoft.com/office/officeart/2005/8/layout/radial6"/>
    <dgm:cxn modelId="{E42884A8-B493-453B-9FC3-C3F3FB162A6A}" type="presParOf" srcId="{3B7AF5DC-835F-4490-B8D0-90DCF1442779}" destId="{8BCD2A31-292B-49B8-BCF2-1FD71306833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D94DF0-93B0-4DD3-8B76-32E8CB4448E8}">
      <dsp:nvSpPr>
        <dsp:cNvPr id="0" name=""/>
        <dsp:cNvSpPr/>
      </dsp:nvSpPr>
      <dsp:spPr>
        <a:xfrm>
          <a:off x="2446041" y="2103383"/>
          <a:ext cx="2880316" cy="2010425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надо проверять?</a:t>
          </a:r>
          <a:endParaRPr lang="ru-RU" sz="3200" kern="1200" dirty="0"/>
        </a:p>
      </dsp:txBody>
      <dsp:txXfrm>
        <a:off x="2446041" y="2103383"/>
        <a:ext cx="2880316" cy="2010425"/>
      </dsp:txXfrm>
    </dsp:sp>
    <dsp:sp modelId="{57B2F0CE-0E19-46E2-9C54-5BC1A62E033C}">
      <dsp:nvSpPr>
        <dsp:cNvPr id="0" name=""/>
        <dsp:cNvSpPr/>
      </dsp:nvSpPr>
      <dsp:spPr>
        <a:xfrm rot="11820716">
          <a:off x="920093" y="2158345"/>
          <a:ext cx="1593288" cy="572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6DEF1-D647-4042-A324-D189A79D4638}">
      <dsp:nvSpPr>
        <dsp:cNvPr id="0" name=""/>
        <dsp:cNvSpPr/>
      </dsp:nvSpPr>
      <dsp:spPr>
        <a:xfrm>
          <a:off x="0" y="1447794"/>
          <a:ext cx="1909904" cy="1527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Что</a:t>
          </a:r>
          <a:endParaRPr lang="ru-RU" sz="3200" kern="1200" dirty="0"/>
        </a:p>
      </dsp:txBody>
      <dsp:txXfrm>
        <a:off x="0" y="1447794"/>
        <a:ext cx="1909904" cy="1527923"/>
      </dsp:txXfrm>
    </dsp:sp>
    <dsp:sp modelId="{2444E404-8D85-4CDA-B1A1-B5BDF84E25AE}">
      <dsp:nvSpPr>
        <dsp:cNvPr id="0" name=""/>
        <dsp:cNvSpPr/>
      </dsp:nvSpPr>
      <dsp:spPr>
        <a:xfrm rot="14734587">
          <a:off x="2405275" y="1136578"/>
          <a:ext cx="1430995" cy="572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B51AA3-0108-45EB-BBC0-C1F7FFE1223B}">
      <dsp:nvSpPr>
        <dsp:cNvPr id="0" name=""/>
        <dsp:cNvSpPr/>
      </dsp:nvSpPr>
      <dsp:spPr>
        <a:xfrm>
          <a:off x="1869978" y="7632"/>
          <a:ext cx="1909904" cy="1527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Где</a:t>
          </a:r>
          <a:endParaRPr lang="ru-RU" sz="3200" kern="1200" dirty="0"/>
        </a:p>
      </dsp:txBody>
      <dsp:txXfrm>
        <a:off x="1869978" y="7632"/>
        <a:ext cx="1909904" cy="1527923"/>
      </dsp:txXfrm>
    </dsp:sp>
    <dsp:sp modelId="{BA4089B9-BFF5-44F5-B616-8F68685038B6}">
      <dsp:nvSpPr>
        <dsp:cNvPr id="0" name=""/>
        <dsp:cNvSpPr/>
      </dsp:nvSpPr>
      <dsp:spPr>
        <a:xfrm rot="17700000">
          <a:off x="3949770" y="1134196"/>
          <a:ext cx="1447033" cy="572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BB3A77-50F6-4B5A-AF1A-F119BF40ACCC}">
      <dsp:nvSpPr>
        <dsp:cNvPr id="0" name=""/>
        <dsp:cNvSpPr/>
      </dsp:nvSpPr>
      <dsp:spPr>
        <a:xfrm>
          <a:off x="4024106" y="990"/>
          <a:ext cx="1909904" cy="1527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Как</a:t>
          </a:r>
          <a:endParaRPr lang="ru-RU" sz="3200" kern="1200" dirty="0"/>
        </a:p>
      </dsp:txBody>
      <dsp:txXfrm>
        <a:off x="4024106" y="990"/>
        <a:ext cx="1909904" cy="1527923"/>
      </dsp:txXfrm>
    </dsp:sp>
    <dsp:sp modelId="{0E611884-FECF-493F-B21F-D9D0C7727C0E}">
      <dsp:nvSpPr>
        <dsp:cNvPr id="0" name=""/>
        <dsp:cNvSpPr/>
      </dsp:nvSpPr>
      <dsp:spPr>
        <a:xfrm rot="20807082">
          <a:off x="5315838" y="2311529"/>
          <a:ext cx="1489244" cy="572971"/>
        </a:xfrm>
        <a:prstGeom prst="leftArrow">
          <a:avLst>
            <a:gd name="adj1" fmla="val 60000"/>
            <a:gd name="adj2" fmla="val 50000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0A12D-5AAF-4584-B8BC-9AB0BC90954F}">
      <dsp:nvSpPr>
        <dsp:cNvPr id="0" name=""/>
        <dsp:cNvSpPr/>
      </dsp:nvSpPr>
      <dsp:spPr>
        <a:xfrm>
          <a:off x="5830412" y="1663825"/>
          <a:ext cx="1909904" cy="152792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Чем</a:t>
          </a:r>
          <a:endParaRPr lang="ru-RU" sz="3200" kern="1200" dirty="0"/>
        </a:p>
      </dsp:txBody>
      <dsp:txXfrm>
        <a:off x="5830412" y="1663825"/>
        <a:ext cx="1909904" cy="152792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CD2A31-292B-49B8-BCF2-1FD713068335}">
      <dsp:nvSpPr>
        <dsp:cNvPr id="0" name=""/>
        <dsp:cNvSpPr/>
      </dsp:nvSpPr>
      <dsp:spPr>
        <a:xfrm>
          <a:off x="1593506" y="282269"/>
          <a:ext cx="3326233" cy="3326233"/>
        </a:xfrm>
        <a:prstGeom prst="blockArc">
          <a:avLst>
            <a:gd name="adj1" fmla="val 10424389"/>
            <a:gd name="adj2" fmla="val 18017220"/>
            <a:gd name="adj3" fmla="val 4639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A51958-49FA-46B7-BA06-CB869C358838}">
      <dsp:nvSpPr>
        <dsp:cNvPr id="0" name=""/>
        <dsp:cNvSpPr/>
      </dsp:nvSpPr>
      <dsp:spPr>
        <a:xfrm>
          <a:off x="1594426" y="627967"/>
          <a:ext cx="3326233" cy="3326233"/>
        </a:xfrm>
        <a:prstGeom prst="blockArc">
          <a:avLst>
            <a:gd name="adj1" fmla="val 4025313"/>
            <a:gd name="adj2" fmla="val 11157320"/>
            <a:gd name="adj3" fmla="val 4639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2DA8D-D516-49B3-A92E-5E1FFBA9F115}">
      <dsp:nvSpPr>
        <dsp:cNvPr id="0" name=""/>
        <dsp:cNvSpPr/>
      </dsp:nvSpPr>
      <dsp:spPr>
        <a:xfrm>
          <a:off x="3085090" y="744995"/>
          <a:ext cx="3326233" cy="3326233"/>
        </a:xfrm>
        <a:prstGeom prst="blockArc">
          <a:avLst>
            <a:gd name="adj1" fmla="val 21001553"/>
            <a:gd name="adj2" fmla="val 7313361"/>
            <a:gd name="adj3" fmla="val 4639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3CA17-B748-4D04-88A3-81DED8546BD9}">
      <dsp:nvSpPr>
        <dsp:cNvPr id="0" name=""/>
        <dsp:cNvSpPr/>
      </dsp:nvSpPr>
      <dsp:spPr>
        <a:xfrm>
          <a:off x="2979628" y="288037"/>
          <a:ext cx="3493676" cy="3486292"/>
        </a:xfrm>
        <a:prstGeom prst="blockArc">
          <a:avLst>
            <a:gd name="adj1" fmla="val 14783657"/>
            <a:gd name="adj2" fmla="val 202319"/>
            <a:gd name="adj3" fmla="val 4639"/>
          </a:avLst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6017D-0B88-4211-B2CD-BA1D68E1A955}">
      <dsp:nvSpPr>
        <dsp:cNvPr id="0" name=""/>
        <dsp:cNvSpPr/>
      </dsp:nvSpPr>
      <dsp:spPr>
        <a:xfrm>
          <a:off x="3275364" y="1368162"/>
          <a:ext cx="1855216" cy="1453915"/>
        </a:xfrm>
        <a:prstGeom prst="ellipse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Слово</a:t>
          </a:r>
          <a:endParaRPr lang="ru-RU" sz="3200" kern="1200" dirty="0"/>
        </a:p>
      </dsp:txBody>
      <dsp:txXfrm>
        <a:off x="3275364" y="1368162"/>
        <a:ext cx="1855216" cy="1453915"/>
      </dsp:txXfrm>
    </dsp:sp>
    <dsp:sp modelId="{48104BA6-612D-4453-A40D-84C2B41C837F}">
      <dsp:nvSpPr>
        <dsp:cNvPr id="0" name=""/>
        <dsp:cNvSpPr/>
      </dsp:nvSpPr>
      <dsp:spPr>
        <a:xfrm>
          <a:off x="2512865" y="-28781"/>
          <a:ext cx="3126135" cy="1142714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1.Ударение</a:t>
          </a:r>
          <a:endParaRPr lang="ru-RU" sz="3200" kern="1200" dirty="0"/>
        </a:p>
      </dsp:txBody>
      <dsp:txXfrm>
        <a:off x="2512865" y="-28781"/>
        <a:ext cx="3126135" cy="1142714"/>
      </dsp:txXfrm>
    </dsp:sp>
    <dsp:sp modelId="{9904114C-81A2-4E13-B2E2-57222F71F4EE}">
      <dsp:nvSpPr>
        <dsp:cNvPr id="0" name=""/>
        <dsp:cNvSpPr/>
      </dsp:nvSpPr>
      <dsp:spPr>
        <a:xfrm>
          <a:off x="5062244" y="1584179"/>
          <a:ext cx="2571910" cy="108511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2.Корень</a:t>
          </a:r>
          <a:endParaRPr lang="ru-RU" sz="3200" kern="1200" dirty="0"/>
        </a:p>
      </dsp:txBody>
      <dsp:txXfrm>
        <a:off x="5062244" y="1584179"/>
        <a:ext cx="2571910" cy="1085113"/>
      </dsp:txXfrm>
    </dsp:sp>
    <dsp:sp modelId="{57C34BB5-765F-4E90-B97F-F6CD6AF8B836}">
      <dsp:nvSpPr>
        <dsp:cNvPr id="0" name=""/>
        <dsp:cNvSpPr/>
      </dsp:nvSpPr>
      <dsp:spPr>
        <a:xfrm>
          <a:off x="2242778" y="3227165"/>
          <a:ext cx="3294426" cy="112059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3.Безударная гласная</a:t>
          </a:r>
          <a:endParaRPr lang="ru-RU" sz="3200" kern="1200" dirty="0"/>
        </a:p>
      </dsp:txBody>
      <dsp:txXfrm>
        <a:off x="2242778" y="3227165"/>
        <a:ext cx="3294426" cy="1120599"/>
      </dsp:txXfrm>
    </dsp:sp>
    <dsp:sp modelId="{816E9505-84EE-43EC-A7A8-31C608A1C6A1}">
      <dsp:nvSpPr>
        <dsp:cNvPr id="0" name=""/>
        <dsp:cNvSpPr/>
      </dsp:nvSpPr>
      <dsp:spPr>
        <a:xfrm>
          <a:off x="50583" y="1487515"/>
          <a:ext cx="3182364" cy="1270033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4.Провероч-ное слово</a:t>
          </a:r>
          <a:endParaRPr lang="ru-RU" sz="3200" kern="1200" dirty="0"/>
        </a:p>
      </dsp:txBody>
      <dsp:txXfrm>
        <a:off x="50583" y="1487515"/>
        <a:ext cx="3182364" cy="1270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1FFA8-307A-41D0-8FFB-3675A3A282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A56B6-D1A3-4E39-8F18-9E17BD29D0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6F8DF-25FC-411B-9D87-0511CA06DC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600BE-C373-4565-A97B-C20E6F3347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56FA1-DA05-46D4-9E67-9E6EF6C57A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8BA20-44CF-48E7-94CC-FEF86ED375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02392-634F-4EE4-976D-4974126004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DE06B3-FD6B-4430-A931-6D934A2BED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BA7906-E863-4540-A834-F8C5A71020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159AC8-0BF5-42BC-8D04-FCED4FBCEC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2E4B4F-11B6-4B67-AE43-FFD35DA5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7762BAA-0F55-4753-885A-FE0590FB5B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i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i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i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0;&#1076;&#1084;&#1080;&#1085;&#1080;&#1089;&#1090;&#1088;&#1072;&#1090;&#1086;&#1088;\Desktop\&#1059;&#1056;&#1054;&#1050;%20&#1054;&#1041;&#1059;&#1063;&#1045;&#1053;&#1048;&#1071;%20&#1043;&#1056;&#1040;&#1052;&#1054;&#1058;&#1045;%20(&#1063;&#1058;&#1045;&#1053;&#1048;&#1045;)\&#1048;&#1079;%20&#1084;&#1091;&#1083;&#1100;&#1090;&#1092;&#1080;&#1083;&#1100;&#1084;&#1072;%20&#1059;&#1084;&#1082;&#1072;%20-%20&#1050;&#1086;&#1083;&#1099;&#1073;&#1077;&#1083;&#1100;&#1085;&#1072;&#1103;%20&#1052;&#1077;&#1076;&#1074;&#1077;&#1076;&#1080;&#1094;&#1099;.mp3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476672"/>
            <a:ext cx="7200800" cy="1143000"/>
          </a:xfrm>
        </p:spPr>
        <p:txBody>
          <a:bodyPr/>
          <a:lstStyle/>
          <a:p>
            <a:r>
              <a:rPr lang="ru-RU" b="1" dirty="0" smtClean="0"/>
              <a:t>Правописание безударных гласных в корне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4941168"/>
            <a:ext cx="5616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Насырова </a:t>
            </a:r>
            <a:r>
              <a:rPr lang="ru-RU" sz="2800" dirty="0" err="1" smtClean="0"/>
              <a:t>Элмира</a:t>
            </a:r>
            <a:r>
              <a:rPr lang="ru-RU" sz="2800" dirty="0" smtClean="0"/>
              <a:t> Бийтемировна</a:t>
            </a:r>
          </a:p>
          <a:p>
            <a:r>
              <a:rPr lang="ru-RU" sz="2800" dirty="0"/>
              <a:t>у</a:t>
            </a:r>
            <a:r>
              <a:rPr lang="ru-RU" sz="2800" dirty="0" smtClean="0"/>
              <a:t>читель начальных классов</a:t>
            </a:r>
          </a:p>
          <a:p>
            <a:r>
              <a:rPr lang="ru-RU" sz="2800" dirty="0" smtClean="0"/>
              <a:t>МБОУ СОШ №5 г. Сургута</a:t>
            </a:r>
            <a:endParaRPr lang="ru-RU" sz="2800" dirty="0"/>
          </a:p>
        </p:txBody>
      </p:sp>
      <p:pic>
        <p:nvPicPr>
          <p:cNvPr id="7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852936"/>
            <a:ext cx="1872208" cy="186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0" dirty="0" smtClean="0"/>
              <a:t>Творческая</a:t>
            </a:r>
            <a:endParaRPr lang="ru-RU" b="1" i="0" dirty="0"/>
          </a:p>
        </p:txBody>
      </p:sp>
      <p:pic>
        <p:nvPicPr>
          <p:cNvPr id="4" name="Содержимое 3" descr="http://i4.otzovik.com/2011/11/10/137076/img/1590279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400600" cy="344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476672"/>
            <a:ext cx="15033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smtClean="0"/>
              <a:t>Забота о животных</a:t>
            </a:r>
            <a:endParaRPr lang="ru-RU" b="1" i="0" dirty="0"/>
          </a:p>
        </p:txBody>
      </p:sp>
      <p:pic>
        <p:nvPicPr>
          <p:cNvPr id="4098" name="Picture 2" descr="C:\Users\Администратор\Desktop\рассказ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88840"/>
            <a:ext cx="5715000" cy="3962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0" dirty="0" smtClean="0"/>
              <a:t>Рефлексия</a:t>
            </a:r>
            <a:endParaRPr lang="ru-RU" b="1" i="0" dirty="0"/>
          </a:p>
        </p:txBody>
      </p:sp>
      <p:pic>
        <p:nvPicPr>
          <p:cNvPr id="4" name="Содержимое 3" descr="http://short-movies.ru/uploads/posts/2011-11/1321736620_umka-ischet-drug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5667769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лыбающееся лицо 4"/>
          <p:cNvSpPr/>
          <p:nvPr/>
        </p:nvSpPr>
        <p:spPr>
          <a:xfrm>
            <a:off x="6876256" y="2420888"/>
            <a:ext cx="914400" cy="9144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7668344" y="3140968"/>
            <a:ext cx="914400" cy="914400"/>
          </a:xfrm>
          <a:prstGeom prst="smileyFace">
            <a:avLst>
              <a:gd name="adj" fmla="val -7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8100392" y="4077072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/>
        </p:nvSpPr>
        <p:spPr>
          <a:xfrm>
            <a:off x="7236296" y="548680"/>
            <a:ext cx="1480248" cy="1203046"/>
          </a:xfrm>
          <a:prstGeom prst="su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764704"/>
            <a:ext cx="6477000" cy="762000"/>
          </a:xfr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Медвежонок</a:t>
            </a:r>
            <a:r>
              <a:rPr lang="ru-RU" b="1" dirty="0" smtClean="0"/>
              <a:t>  Умка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l="2940" t="9525" r="8823" b="-2"/>
          <a:stretch>
            <a:fillRect/>
          </a:stretch>
        </p:blipFill>
        <p:spPr bwMode="auto">
          <a:xfrm>
            <a:off x="2771800" y="2036707"/>
            <a:ext cx="3871888" cy="367829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7772400" cy="114300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0" dirty="0" smtClean="0"/>
              <a:t>Блицтурнир</a:t>
            </a:r>
            <a:endParaRPr lang="ru-RU" b="1" i="0" dirty="0"/>
          </a:p>
        </p:txBody>
      </p:sp>
      <p:pic>
        <p:nvPicPr>
          <p:cNvPr id="4" name="Содержимое 3" descr="http://1klip.my1.ru/2/3/umka.0-03-26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43075" y="1981200"/>
            <a:ext cx="56578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5033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4632" cy="113191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0" dirty="0" smtClean="0"/>
              <a:t>Вопросы урока</a:t>
            </a:r>
            <a:endParaRPr lang="ru-RU" b="1" i="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0" dirty="0" smtClean="0"/>
              <a:t>Словарно – орфографическая </a:t>
            </a:r>
            <a:br>
              <a:rPr lang="ru-RU" b="1" i="0" dirty="0" smtClean="0"/>
            </a:br>
            <a:r>
              <a:rPr lang="ru-RU" b="1" i="0" dirty="0" smtClean="0"/>
              <a:t>работа</a:t>
            </a:r>
            <a:endParaRPr lang="ru-RU" b="1" i="0" dirty="0"/>
          </a:p>
        </p:txBody>
      </p:sp>
      <p:pic>
        <p:nvPicPr>
          <p:cNvPr id="4" name="Содержимое 3" descr="http://img.zoneland.ru/images5/822531snapshot20100102082312.jpg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51819" y="1981200"/>
            <a:ext cx="584036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642910" y="285728"/>
            <a:ext cx="8358246" cy="1071570"/>
          </a:xfrm>
          <a:extLst>
            <a:ext uri="{909E8E84-426E-40DD-AFC4-6F175D3DCCD1}"/>
            <a:ext uri="{91240B29-F687-4F45-9708-019B960494DF}"/>
          </a:extLst>
        </p:spPr>
        <p:txBody>
          <a:bodyPr l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200" b="1" kern="1200" dirty="0">
                <a:effectLst/>
                <a:latin typeface="Comic Sans MS" pitchFamily="66" charset="0"/>
              </a:rPr>
              <a:t>Подбери подходящие по смыслу словарные слова .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28625" y="1785938"/>
            <a:ext cx="59293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1E190D"/>
                </a:solidFill>
              </a:rPr>
              <a:t>Громко лает             .  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2875" y="5572125"/>
            <a:ext cx="80724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   Под кустом сидит          .              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57188" y="3714750"/>
            <a:ext cx="76438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В берлоге спит            .</a:t>
            </a:r>
          </a:p>
        </p:txBody>
      </p:sp>
      <p:pic>
        <p:nvPicPr>
          <p:cNvPr id="28676" name="Picture 4" descr="E:\Мои фотографии\Сказочные герои. Картинки\animal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3429000"/>
            <a:ext cx="11620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E:\Мои фотографии\Сказочные герои. Картинки\pictures\sobaka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484784"/>
            <a:ext cx="12573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 descr="E:\Мои фотографии\Сказочные герои. Картинки\pictures\zayac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5357813"/>
            <a:ext cx="1214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E:\Мои фотографии\Сказочные герои. Картинки\pictures\morkov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72250" y="2286000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357313" y="2714625"/>
            <a:ext cx="7429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На грядке растет             .</a:t>
            </a:r>
          </a:p>
        </p:txBody>
      </p:sp>
      <p:pic>
        <p:nvPicPr>
          <p:cNvPr id="28682" name="Picture 10" descr="E:\Мои фотографии\Сказочные герои. Картинки\pictures\lisa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72313" y="4286250"/>
            <a:ext cx="1185862" cy="1185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28750" y="4643438"/>
            <a:ext cx="74295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Ворует кур хитрая            .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000124" y="1785938"/>
            <a:ext cx="285179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4400" b="1" dirty="0" smtClean="0"/>
              <a:t>СОБАКА</a:t>
            </a:r>
            <a:endParaRPr lang="ru-RU" sz="4400" b="1" dirty="0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5400000">
            <a:off x="2500313" y="1643062"/>
            <a:ext cx="285750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500188" y="2500313"/>
            <a:ext cx="428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857375" y="2786063"/>
            <a:ext cx="3571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МОРКОВЬ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3786188" y="2643187"/>
            <a:ext cx="285750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214438" y="3714750"/>
            <a:ext cx="32861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МЕДВЕДЬ</a:t>
            </a: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rot="5400000">
            <a:off x="3071813" y="3643312"/>
            <a:ext cx="285750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785938" y="4429125"/>
            <a:ext cx="428625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357438" y="4714875"/>
            <a:ext cx="2786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ЛИСИЦА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5400000">
            <a:off x="3786188" y="4572000"/>
            <a:ext cx="285750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143375" y="5357813"/>
            <a:ext cx="71437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357438" y="5572125"/>
            <a:ext cx="22145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ЗАЯЦ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rot="5400000">
            <a:off x="2928938" y="5429250"/>
            <a:ext cx="285750" cy="14287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143250" y="6215063"/>
            <a:ext cx="428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428875" y="3500438"/>
            <a:ext cx="428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6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8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820"/>
                            </p:stCondLst>
                            <p:childTnLst>
                              <p:par>
                                <p:cTn id="1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1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2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8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32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82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280"/>
                            </p:stCondLst>
                            <p:childTnLst>
                              <p:par>
                                <p:cTn id="1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780"/>
                            </p:stCondLst>
                            <p:childTnLst>
                              <p:par>
                                <p:cTn id="1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 nodeType="afterGroup">
                            <p:stCondLst>
                              <p:cond delay="2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1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0" dirty="0" smtClean="0"/>
              <a:t>Мы - создатели</a:t>
            </a:r>
            <a:endParaRPr lang="ru-RU" b="1" i="0" dirty="0"/>
          </a:p>
        </p:txBody>
      </p:sp>
      <p:pic>
        <p:nvPicPr>
          <p:cNvPr id="4" name="Picture 26" descr="C:\Documents and Settings\WindowsXP 2008\Рабочий стол\Умка\6462372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-2"/>
          <a:stretch>
            <a:fillRect/>
          </a:stretch>
        </p:blipFill>
        <p:spPr bwMode="auto">
          <a:xfrm>
            <a:off x="1743018" y="1981200"/>
            <a:ext cx="5657963" cy="411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pic>
        <p:nvPicPr>
          <p:cNvPr id="5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0648"/>
            <a:ext cx="15033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0" dirty="0" smtClean="0"/>
              <a:t>Алгоритм проверки </a:t>
            </a:r>
            <a:endParaRPr lang="ru-RU" b="1" i="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5800" y="1772816"/>
          <a:ext cx="7846640" cy="4323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0" dirty="0" smtClean="0"/>
              <a:t>Минутка -релаксации</a:t>
            </a:r>
            <a:endParaRPr lang="ru-RU" b="1" i="0" dirty="0"/>
          </a:p>
        </p:txBody>
      </p:sp>
      <p:pic>
        <p:nvPicPr>
          <p:cNvPr id="4" name="Содержимое 3" descr="http://multikonline.ru/uploads/posts/2009-05/1242898684_umka2-2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988840"/>
            <a:ext cx="5328592" cy="367240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260648"/>
            <a:ext cx="1503363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Из мультфильма Умка - Колыбельная Медведиц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7286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голубой с кадратиками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голубой с кадратиками</Template>
  <TotalTime>125</TotalTime>
  <Words>86</Words>
  <Application>Microsoft Office PowerPoint</Application>
  <PresentationFormat>Экран (4:3)</PresentationFormat>
  <Paragraphs>36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голубой с кадратиками</vt:lpstr>
      <vt:lpstr>Правописание безударных гласных в корне</vt:lpstr>
      <vt:lpstr>Медвежонок  Умка</vt:lpstr>
      <vt:lpstr>Блицтурнир</vt:lpstr>
      <vt:lpstr>Вопросы урока</vt:lpstr>
      <vt:lpstr>Словарно – орфографическая  работа</vt:lpstr>
      <vt:lpstr>Подбери подходящие по смыслу словарные слова . </vt:lpstr>
      <vt:lpstr>Мы - создатели</vt:lpstr>
      <vt:lpstr>Алгоритм проверки </vt:lpstr>
      <vt:lpstr>Минутка -релаксации</vt:lpstr>
      <vt:lpstr>Творческая</vt:lpstr>
      <vt:lpstr>Забота о животных</vt:lpstr>
      <vt:lpstr>Рефлексия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гласных в корне</dc:title>
  <dc:creator>DNA7 X86</dc:creator>
  <cp:lastModifiedBy>DNA7 X86</cp:lastModifiedBy>
  <cp:revision>13</cp:revision>
  <dcterms:created xsi:type="dcterms:W3CDTF">2013-01-26T15:26:55Z</dcterms:created>
  <dcterms:modified xsi:type="dcterms:W3CDTF">2013-01-26T17:37:26Z</dcterms:modified>
</cp:coreProperties>
</file>