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Документы\ИЗО\sputnik\Kultura\70\1_files\sun0000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0"/>
            <a:ext cx="6019800" cy="6019800"/>
          </a:xfrm>
          <a:prstGeom prst="rect">
            <a:avLst/>
          </a:prstGeom>
          <a:noFill/>
        </p:spPr>
      </p:pic>
      <p:pic>
        <p:nvPicPr>
          <p:cNvPr id="1027" name="Picture 3" descr="D:\Мои документы\Документы\ИЗО\sputnik\Kultura\70\22.files\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676400"/>
            <a:ext cx="3771320" cy="4953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81000" y="609600"/>
            <a:ext cx="5486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МАСЛЕНИЦА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Мои документы\Документы\ИЗО\sputnik\Kultura\70\1_files\sun0000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0"/>
            <a:ext cx="4800600" cy="48006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5800" y="4648200"/>
            <a:ext cx="7391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Суббота – </a:t>
            </a:r>
            <a:r>
              <a:rPr lang="ru-RU" sz="2800" b="1" i="1" dirty="0" err="1" smtClean="0"/>
              <a:t>золовкины</a:t>
            </a:r>
            <a:r>
              <a:rPr lang="ru-RU" sz="2800" b="1" i="1" dirty="0" smtClean="0"/>
              <a:t> посиделки.</a:t>
            </a:r>
          </a:p>
          <a:p>
            <a:pPr algn="ctr"/>
            <a:r>
              <a:rPr lang="ru-RU" sz="2800" b="1" i="1" dirty="0" smtClean="0"/>
              <a:t>В субботу </a:t>
            </a:r>
            <a:r>
              <a:rPr lang="ru-RU" sz="2800" b="1" i="1" dirty="0" smtClean="0"/>
              <a:t>молодая невестка приглашала родных мужа к себе в гости. </a:t>
            </a:r>
            <a:endParaRPr lang="ru-RU" sz="2800" b="1" i="1" dirty="0"/>
          </a:p>
        </p:txBody>
      </p:sp>
      <p:pic>
        <p:nvPicPr>
          <p:cNvPr id="34818" name="Picture 2" descr="D:\Мои документы\Документы\ИЗО\sputnik\Kultura\70\30.files\r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81000"/>
            <a:ext cx="4143139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Мои документы\Документы\ИЗО\sputnik\Kultura\70\1_files\sun0000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0"/>
            <a:ext cx="4800600" cy="48006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4800" y="4343400"/>
            <a:ext cx="8077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Воскресенье – прощеный день.</a:t>
            </a:r>
          </a:p>
          <a:p>
            <a:pPr algn="ctr"/>
            <a:r>
              <a:rPr lang="ru-RU" sz="2800" b="1" i="1" dirty="0" smtClean="0"/>
              <a:t>В </a:t>
            </a:r>
            <a:r>
              <a:rPr lang="ru-RU" sz="2800" b="1" i="1" dirty="0" smtClean="0"/>
              <a:t>последний день масленицы все друг у друга просили прощения, новобрачные ездили по своим родным, одаривали тестя и тещу, сватов и дружек за свадебные подарки. </a:t>
            </a:r>
            <a:endParaRPr lang="ru-RU" sz="2800" b="1" i="1" dirty="0"/>
          </a:p>
        </p:txBody>
      </p:sp>
      <p:pic>
        <p:nvPicPr>
          <p:cNvPr id="35843" name="Picture 3" descr="D:\Мои документы\Документы\Мои рисунки\Изо\i.jpeg масленица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533400"/>
            <a:ext cx="3733800" cy="3684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3400" y="4724400"/>
            <a:ext cx="7848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Ни одна масленичная неделя в Москве прошлого века не обходилась без медвежьего представления. </a:t>
            </a:r>
            <a:endParaRPr lang="ru-RU" sz="2800" b="1" i="1" dirty="0"/>
          </a:p>
        </p:txBody>
      </p:sp>
      <p:pic>
        <p:nvPicPr>
          <p:cNvPr id="5" name="Picture 2" descr="D:\Мои документы\Документы\ИЗО\sputnik\Kultura\70\1_files\sun0000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0"/>
            <a:ext cx="4800600" cy="4800600"/>
          </a:xfrm>
          <a:prstGeom prst="rect">
            <a:avLst/>
          </a:prstGeom>
          <a:noFill/>
        </p:spPr>
      </p:pic>
      <p:pic>
        <p:nvPicPr>
          <p:cNvPr id="39937" name="Picture 1" descr="D:\Мои документы\Документы\Мои рисунки\Изо\63298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04800"/>
            <a:ext cx="3505200" cy="4179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Мои документы\Документы\ИЗО\sputnik\Kultura\70\1_files\sun0000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0"/>
            <a:ext cx="4800600" cy="48006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81000" y="4191000"/>
            <a:ext cx="8001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В старину на масленицу была чрезвычайно популярна Петрушечная комедия: бывало, что одновременно выступали сразу несколько петрушечников, показывающих свою нехитрую комедию помногу раз в день.</a:t>
            </a:r>
            <a:endParaRPr lang="ru-RU" sz="2800" b="1" i="1" dirty="0"/>
          </a:p>
        </p:txBody>
      </p:sp>
      <p:pic>
        <p:nvPicPr>
          <p:cNvPr id="38914" name="Picture 2" descr="D:\Мои документы\Документы\Мои рисунки\Изо\i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609600"/>
            <a:ext cx="3930445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Мои документы\Документы\ИЗО\sputnik\Kultura\70\1_files\sun0000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0"/>
            <a:ext cx="4800600" cy="48006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09600" y="4419600"/>
            <a:ext cx="7924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Еще одна масленичная потеха - кулачные бои, которые есть остаток древне военной потехи, ибо наши предки сражались со своими врагами "на кулачках"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7889" name="Picture 1" descr="D:\Мои документы\Документы\Мои рисунки\Изо\куласный бой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685800"/>
            <a:ext cx="32004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Мои документы\Документы\ИЗО\sputnik\Kultura\70\1_files\sun0000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0"/>
            <a:ext cx="4800600" cy="4800600"/>
          </a:xfrm>
          <a:prstGeom prst="rect">
            <a:avLst/>
          </a:prstGeom>
          <a:noFill/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81000" y="685800"/>
            <a:ext cx="7748981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Ах, как стало тепло!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 опрокинуть ли водицы ведро?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Мы без всякого смущенья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Просим у вас всех прощенья!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lang="ru-RU" sz="2400" b="1" i="1" dirty="0" smtClean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lang="ru-RU" sz="2400" b="1" i="1" dirty="0" smtClean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ВСЕ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Прошла Масленица, кончилось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гуляньице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Обманула, провела, нагуляться не дала!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Прощай, зима холодная, приходи, лето красное!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Спасибо всем за доброту и ласку!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Пора заканчивать нашу сказку!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3050" y="381000"/>
            <a:ext cx="60579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Мои документы\Документы\ИЗО\sputnik\Kultura\70\1_files\sun0000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228600"/>
            <a:ext cx="4800600" cy="4800600"/>
          </a:xfrm>
          <a:prstGeom prst="rect">
            <a:avLst/>
          </a:prstGeom>
          <a:noFill/>
        </p:spPr>
      </p:pic>
      <p:pic>
        <p:nvPicPr>
          <p:cNvPr id="2050" name="Picture 2" descr="D:\Мои документы\Документы\ИЗО\sputnik\Kultura\70\30.files\r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3429000"/>
            <a:ext cx="4038600" cy="3193926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81000" y="228600"/>
            <a:ext cx="499777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Веселись, народ!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Великий пост идет!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у нас в православном селе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Нынче все навеселе!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Маслена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неделя,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как птица,  пролетела!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Ныне прощеный день –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Пляши и пой, кому не лень!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Блины и ватрушки,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Пряники, пампушки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Запивай чайком.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Мои документы\Документы\ИЗО\sputnik\Kultura\70\1_files\sun0000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0"/>
            <a:ext cx="4800600" cy="48006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914400" y="3733800"/>
            <a:ext cx="777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Масленица - исконно русский праздник, сохранившийся с языческих времен. </a:t>
            </a:r>
            <a:endParaRPr lang="ru-RU" sz="2800" b="1" i="1" dirty="0" smtClean="0"/>
          </a:p>
          <a:p>
            <a:pPr algn="ctr"/>
            <a:r>
              <a:rPr lang="ru-RU" sz="2800" b="1" i="1" dirty="0" smtClean="0"/>
              <a:t>Семь </a:t>
            </a:r>
            <a:r>
              <a:rPr lang="ru-RU" sz="2800" b="1" i="1" dirty="0" smtClean="0"/>
              <a:t>дней Москва звенит бубенцами, кричит гармошками, горит пестрыми красками нарядов. Народ провожает надоевшую зиму, встречает долгожданную весну.</a:t>
            </a:r>
            <a:endParaRPr lang="ru-RU" sz="2800" b="1" i="1" dirty="0"/>
          </a:p>
        </p:txBody>
      </p:sp>
      <p:pic>
        <p:nvPicPr>
          <p:cNvPr id="15362" name="Picture 2" descr="D:\Мои документы\Документы\ИЗО\sputnik\Kultura\70\21.files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533400"/>
            <a:ext cx="4267200" cy="28504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Мои документы\Документы\ИЗО\sputnik\Kultura\70\1_files\sun0000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0"/>
            <a:ext cx="4800600" cy="48006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19200" y="3810000"/>
            <a:ext cx="6553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Но самое главное - это блины! </a:t>
            </a:r>
            <a:endParaRPr lang="ru-RU" sz="2800" b="1" i="1" dirty="0" smtClean="0"/>
          </a:p>
          <a:p>
            <a:pPr algn="ctr"/>
            <a:r>
              <a:rPr lang="ru-RU" sz="2800" b="1" i="1" dirty="0" smtClean="0"/>
              <a:t>Блин </a:t>
            </a:r>
            <a:r>
              <a:rPr lang="ru-RU" sz="2800" b="1" i="1" dirty="0" smtClean="0"/>
              <a:t>- символ солнца. </a:t>
            </a:r>
            <a:r>
              <a:rPr lang="ru-RU" sz="2800" b="1" i="1" dirty="0" smtClean="0"/>
              <a:t>Такой </a:t>
            </a:r>
            <a:r>
              <a:rPr lang="ru-RU" sz="2800" b="1" i="1" dirty="0" smtClean="0"/>
              <a:t>же круглый и горячий. С пылу с жару подаются они на стол. С маслом, со сметаной, с икрой, с грибами, с севрюжиной или осетриной - выбирай на любой вкус.</a:t>
            </a:r>
            <a:endParaRPr lang="ru-RU" sz="2800" b="1" i="1" dirty="0"/>
          </a:p>
        </p:txBody>
      </p:sp>
      <p:pic>
        <p:nvPicPr>
          <p:cNvPr id="16386" name="Picture 2" descr="D:\Мои документы\Документы\ИЗО\sputnik\Kultura\70\1_files\200000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762000"/>
            <a:ext cx="4800600" cy="2876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Мои документы\Документы\ИЗО\sputnik\Kultura\70\1_files\sun0000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0"/>
            <a:ext cx="4800600" cy="48006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90600" y="4495800"/>
            <a:ext cx="6934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Понедельник –встреча.</a:t>
            </a:r>
          </a:p>
          <a:p>
            <a:pPr algn="ctr"/>
            <a:r>
              <a:rPr lang="ru-RU" sz="2800" b="1" i="1" dirty="0" smtClean="0"/>
              <a:t>На </a:t>
            </a:r>
            <a:r>
              <a:rPr lang="ru-RU" sz="2800" b="1" i="1" dirty="0" smtClean="0"/>
              <a:t>первый день масленицы русский народ справлял встречу Чистой масленицы - широкой боярыни.</a:t>
            </a:r>
            <a:endParaRPr lang="ru-RU" sz="2800" b="1" i="1" dirty="0"/>
          </a:p>
        </p:txBody>
      </p:sp>
      <p:pic>
        <p:nvPicPr>
          <p:cNvPr id="17410" name="Picture 2" descr="D:\Мои документы\Документы\ИЗО\sputnik\Kultura\index_k70_clip_image0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609600"/>
            <a:ext cx="4602747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Мои документы\Документы\ИЗО\sputnik\Kultura\70\1_files\sun0000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0"/>
            <a:ext cx="4800600" cy="48006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85800" y="3962400"/>
            <a:ext cx="7315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Вторник – </a:t>
            </a:r>
            <a:r>
              <a:rPr lang="ru-RU" sz="2800" b="1" i="1" dirty="0" err="1" smtClean="0"/>
              <a:t>заигрыши</a:t>
            </a:r>
            <a:r>
              <a:rPr lang="ru-RU" sz="2800" b="1" i="1" dirty="0" smtClean="0"/>
              <a:t>.</a:t>
            </a:r>
          </a:p>
          <a:p>
            <a:pPr algn="ctr"/>
            <a:r>
              <a:rPr lang="ru-RU" sz="2800" b="1" i="1" dirty="0" smtClean="0"/>
              <a:t>Во </a:t>
            </a:r>
            <a:r>
              <a:rPr lang="ru-RU" sz="2800" b="1" i="1" dirty="0" smtClean="0"/>
              <a:t>вторник начинались безудержные, веселые и разудалые игры, катания, забавы.</a:t>
            </a:r>
            <a:endParaRPr lang="ru-RU" sz="2800" b="1" i="1" dirty="0"/>
          </a:p>
        </p:txBody>
      </p:sp>
      <p:pic>
        <p:nvPicPr>
          <p:cNvPr id="18436" name="Picture 4" descr="D:\Мои документы\Документы\Мои рисунки\Изо\1265468783_mas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85800"/>
            <a:ext cx="4849091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9600" y="4800600"/>
            <a:ext cx="7772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Среда – лакомка.</a:t>
            </a:r>
          </a:p>
          <a:p>
            <a:pPr algn="ctr"/>
            <a:r>
              <a:rPr lang="ru-RU" sz="2800" b="1" i="1" dirty="0" smtClean="0"/>
              <a:t>На </a:t>
            </a:r>
            <a:r>
              <a:rPr lang="ru-RU" sz="2800" b="1" i="1" dirty="0" smtClean="0"/>
              <a:t>Лакомку тещи принимали зятьев к блинам, а для забавы зятьев созывали всех родных</a:t>
            </a:r>
            <a:endParaRPr lang="ru-RU" sz="2800" b="1" i="1" dirty="0"/>
          </a:p>
        </p:txBody>
      </p:sp>
      <p:pic>
        <p:nvPicPr>
          <p:cNvPr id="5" name="Picture 2" descr="D:\Мои документы\Документы\ИЗО\sputnik\Kultura\70\1_files\sun0000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0"/>
            <a:ext cx="4800600" cy="4800600"/>
          </a:xfrm>
          <a:prstGeom prst="rect">
            <a:avLst/>
          </a:prstGeom>
          <a:noFill/>
        </p:spPr>
      </p:pic>
      <p:pic>
        <p:nvPicPr>
          <p:cNvPr id="19458" name="Picture 2" descr="D:\Мои документы\Документы\ИЗО\sputnik\Kultura\70\31_files\r80000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57200"/>
            <a:ext cx="4300303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Мои документы\Документы\ИЗО\sputnik\Kultura\70\1_files\sun0000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0"/>
            <a:ext cx="4800600" cy="48006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81000" y="3749457"/>
            <a:ext cx="8382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Четверг – разгул.</a:t>
            </a:r>
          </a:p>
          <a:p>
            <a:pPr algn="ctr"/>
            <a:r>
              <a:rPr lang="ru-RU" sz="2800" b="1" i="1" dirty="0" smtClean="0"/>
              <a:t>В </a:t>
            </a:r>
            <a:r>
              <a:rPr lang="ru-RU" sz="2800" b="1" i="1" dirty="0" smtClean="0"/>
              <a:t>четверг начинался широкий разгул: катание по улицам, кулачные бои и разные обряды. Например, крепили к огромным саням столб, привязывали на него колесо, а на колесо сажали мужика - балагура и затейника с </a:t>
            </a:r>
            <a:r>
              <a:rPr lang="ru-RU" sz="2800" b="1" i="1" dirty="0" smtClean="0"/>
              <a:t>калачами</a:t>
            </a:r>
            <a:r>
              <a:rPr lang="ru-RU" sz="2800" b="1" i="1" dirty="0" smtClean="0"/>
              <a:t>, а вслед за этим "поездом" с песнями тянулся народ.</a:t>
            </a:r>
            <a:endParaRPr lang="ru-RU" sz="2800" b="1" i="1" dirty="0"/>
          </a:p>
        </p:txBody>
      </p:sp>
      <p:pic>
        <p:nvPicPr>
          <p:cNvPr id="20483" name="Picture 3" descr="D:\Мои документы\Документы\ИЗО\sputnik\Kultura\70\22.files\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04800"/>
            <a:ext cx="3352800" cy="321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Мои документы\Документы\ИЗО\sputnik\Kultura\70\1_files\sun0000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0"/>
            <a:ext cx="4800600" cy="48006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4267200"/>
            <a:ext cx="8839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Пятница -Тёщины – вечерни.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успели тещи в среду накормить зятьев блинами, как уж теперь зятья приглашают их к себе в гости!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пятницу, на тещины вечерки, зятья угощали матерей своих жен блинами да сладостями.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506" name="Picture 2" descr="D:\Мои документы\Документы\ИЗО\sputnik\Kultura\70\27.files\r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4239491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465</Words>
  <PresentationFormat>Экран (4:3)</PresentationFormat>
  <Paragraphs>47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15</cp:revision>
  <dcterms:modified xsi:type="dcterms:W3CDTF">2004-01-01T00:20:19Z</dcterms:modified>
</cp:coreProperties>
</file>