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4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309" r:id="rId9"/>
    <p:sldId id="298" r:id="rId10"/>
    <p:sldId id="299" r:id="rId11"/>
    <p:sldId id="300" r:id="rId12"/>
    <p:sldId id="265" r:id="rId13"/>
    <p:sldId id="307" r:id="rId14"/>
    <p:sldId id="278" r:id="rId15"/>
    <p:sldId id="302" r:id="rId16"/>
    <p:sldId id="303" r:id="rId17"/>
    <p:sldId id="304" r:id="rId18"/>
    <p:sldId id="275" r:id="rId19"/>
    <p:sldId id="305" r:id="rId20"/>
    <p:sldId id="306" r:id="rId21"/>
    <p:sldId id="301" r:id="rId22"/>
    <p:sldId id="30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54B1B"/>
    <a:srgbClr val="FF66FF"/>
    <a:srgbClr val="FFFF99"/>
    <a:srgbClr val="73210B"/>
    <a:srgbClr val="FF33CC"/>
    <a:srgbClr val="FF3300"/>
    <a:srgbClr val="DBEE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5520" autoAdjust="0"/>
  </p:normalViewPr>
  <p:slideViewPr>
    <p:cSldViewPr>
      <p:cViewPr>
        <p:scale>
          <a:sx n="66" d="100"/>
          <a:sy n="66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8DADD-02BD-45F9-9B1C-79FAC558451D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FC6269-90E5-44DF-9323-18DBB9022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7CBCD-78EC-4088-91BB-DF104ACE379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343D34-FC56-4E1D-8EBE-CD8169F9508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54712-20E5-4197-9300-5C3ACA2FCFB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95E8-8008-4CA2-A303-9DFCBB0B694F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0F0F-0AF0-4C37-BDF1-BD12B8B6F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29C3-4B80-465A-876B-2526B45E100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2FA4-0EA4-469F-AEEE-E76E036C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3D55-5401-41AB-9E32-561D4F5DA02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B8D3-E32E-45A7-B1A6-9D08A628B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B73E-0F6C-4765-88C0-FA203855E48E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1A2B-2E7F-4BC3-9030-D37B8A64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1FE3-1C41-4723-83C7-10B5C12A206E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D49A-FD59-4042-B1E0-890E1BE68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F7B5-784E-4945-AD69-44DFC2C9ADDA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71C1-E7D5-47B9-8304-252AF3325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41D2-AB48-4548-B219-4092764C895B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6270-4767-4108-99EE-F5434385D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29CA-C83B-49C6-BB2D-2A716093AFE5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6184-83C6-4AEA-8419-986821CFF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1AE3-4C0B-48B9-B0BF-DB0B119BF341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8E91-C121-4CD9-9A00-D9330766A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C8B4-B656-44C9-8CF6-CAA802A5110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55B6-5807-4DCA-9652-18B4E11F8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6286-D15B-4034-AE56-5FD284DA19A6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AF8B-4BD7-40A3-A565-459A8BE3A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3DD63A-A24B-4BBD-8BAF-2D37E50FB3BE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4D3154-9A77-4F58-AACC-C45F58BD2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86" r:id="rId4"/>
    <p:sldLayoutId id="2147483892" r:id="rId5"/>
    <p:sldLayoutId id="2147483887" r:id="rId6"/>
    <p:sldLayoutId id="2147483893" r:id="rId7"/>
    <p:sldLayoutId id="2147483894" r:id="rId8"/>
    <p:sldLayoutId id="2147483895" r:id="rId9"/>
    <p:sldLayoutId id="2147483888" r:id="rId10"/>
    <p:sldLayoutId id="21474838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emclub.ru/best/3447739.jpg" TargetMode="External"/><Relationship Id="rId3" Type="http://schemas.openxmlformats.org/officeDocument/2006/relationships/hyperlink" Target="http://agro-maximum.ru/05059.jpg" TargetMode="External"/><Relationship Id="rId7" Type="http://schemas.openxmlformats.org/officeDocument/2006/relationships/hyperlink" Target="http://www.clipart.net.ua/images/clip1576.jpg" TargetMode="External"/><Relationship Id="rId2" Type="http://schemas.openxmlformats.org/officeDocument/2006/relationships/hyperlink" Target="http://img-fotki.yandex.ru/get/24/vibpxhgglzd.cee/0_36a9b_d8fdb31d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.ck.ua/files/thumbs/foto/36/215074371/640x480.jpg" TargetMode="External"/><Relationship Id="rId5" Type="http://schemas.openxmlformats.org/officeDocument/2006/relationships/hyperlink" Target="http://ru.trinixy.ru/pics3/20080908/dikobrazy_48.jpg" TargetMode="External"/><Relationship Id="rId10" Type="http://schemas.openxmlformats.org/officeDocument/2006/relationships/hyperlink" Target="http://dlight.ru/images/02-mid-day-sea-lion.jpg" TargetMode="External"/><Relationship Id="rId4" Type="http://schemas.openxmlformats.org/officeDocument/2006/relationships/hyperlink" Target="http://allday.ru/uploads/posts/2009-05/1242843491_oboi-detenyshi-zhivotnyx-5.jpg" TargetMode="External"/><Relationship Id="rId9" Type="http://schemas.openxmlformats.org/officeDocument/2006/relationships/hyperlink" Target="http://detskaya.com.ua/photos/belk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3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Окружающий мир</a:t>
            </a:r>
          </a:p>
          <a:p>
            <a:pPr algn="ctr">
              <a:defRPr/>
            </a:pPr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 класс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57938" y="3929063"/>
            <a:ext cx="26431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endParaRPr lang="ru-RU" b="1"/>
          </a:p>
          <a:p>
            <a:pPr algn="ctr"/>
            <a:r>
              <a:rPr lang="ru-RU" b="1"/>
              <a:t>Матвеенко</a:t>
            </a:r>
          </a:p>
          <a:p>
            <a:pPr algn="ctr"/>
            <a:r>
              <a:rPr lang="ru-RU" b="1"/>
              <a:t> Татьяна Михайловна,</a:t>
            </a:r>
          </a:p>
          <a:p>
            <a:pPr algn="ctr"/>
            <a:r>
              <a:rPr lang="ru-RU" b="1"/>
              <a:t>учитель начальных классов МБОУ «СОШ№14»</a:t>
            </a:r>
          </a:p>
          <a:p>
            <a:pPr algn="ctr"/>
            <a:r>
              <a:rPr lang="ru-RU" b="1"/>
              <a:t>г.Братск</a:t>
            </a:r>
          </a:p>
        </p:txBody>
      </p:sp>
      <p:pic>
        <p:nvPicPr>
          <p:cNvPr id="7" name="Picture 5" descr="Водопад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61" y="2143116"/>
            <a:ext cx="6387027" cy="47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214290"/>
            <a:ext cx="2847964" cy="642942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Трав копытами касаясь,</a:t>
            </a:r>
            <a:b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Ходит по лесу красавец,</a:t>
            </a:r>
            <a:b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Ходит смело и легко,</a:t>
            </a:r>
            <a:b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Рога раскинув широко.</a:t>
            </a:r>
            <a:endParaRPr lang="ru-RU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кристина\Desktop\мама\09-2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89" y="142852"/>
            <a:ext cx="6179885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QYOn4ICrDJXoPQdpIhpuV6C5LEhK6KPx3Plvi7bZDBZ9-pEqU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7" y="285728"/>
            <a:ext cx="5715039" cy="628654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72132" y="214290"/>
            <a:ext cx="3357586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 берлоге спит зимой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большущею сосной.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когда придёт весна,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Просыпается от сна.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Кто зимой белый, а летом серый?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7" name="Picture 2" descr="https://encrypted-tbn2.gstatic.com/images?q=tbn:ANd9GcQF_0j6ztaN06HbOx7k31RZV9f83RtbSoV1XVl-cnTGuBdt1tA37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650" y="142875"/>
            <a:ext cx="45053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s://encrypted-tbn1.gstatic.com/images?q=tbn:ANd9GcSxKEK9ojbvqRI9wH0k6yyfvdRBSo9Z4Skd7h3XSveyJ9EsNT_Y"/>
          <p:cNvPicPr>
            <a:picLocks noChangeAspect="1" noChangeArrowheads="1"/>
          </p:cNvPicPr>
          <p:nvPr/>
        </p:nvPicPr>
        <p:blipFill>
          <a:blip r:embed="rId4" cstate="email"/>
          <a:srcRect l="10341"/>
          <a:stretch>
            <a:fillRect/>
          </a:stretch>
        </p:blipFill>
        <p:spPr bwMode="auto">
          <a:xfrm>
            <a:off x="1357313" y="4508500"/>
            <a:ext cx="33115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s://encrypted-tbn1.gstatic.com/images?q=tbn:ANd9GcQKxu1WXZ_IigLpnrcjcx3pyeh9YIu-zk0GAPnxGtMSq4Hv-LpeP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43413" y="0"/>
            <a:ext cx="4700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https://encrypted-tbn1.gstatic.com/images?q=tbn:ANd9GcSys2pAYq74_SCTJg9wlD_arZJtT4KzvUMD9Ax4LtNFJMg-LgH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5" y="4252913"/>
            <a:ext cx="180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9409260">
            <a:off x="395536" y="344851"/>
            <a:ext cx="338437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Летом серый</a:t>
            </a:r>
            <a:endParaRPr lang="ru-RU" sz="6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77416">
            <a:off x="5537886" y="677860"/>
            <a:ext cx="3260843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Зимой белый</a:t>
            </a:r>
            <a:endParaRPr lang="ru-RU" sz="6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1516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ристина\Desktop\мама\4c9a7d9a9f4c31cc1384fbc1427ea44d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357554" y="-142900"/>
            <a:ext cx="5643602" cy="21431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Зверька узнаем мы с тобой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двум таким приметам: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в шубе серенькой зимой,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 рыжей шубке – летом</a:t>
            </a:r>
            <a:r>
              <a:rPr lang="ru-RU" sz="2000" i="1" dirty="0" smtClean="0">
                <a:solidFill>
                  <a:srgbClr val="FF6600"/>
                </a:solidFill>
              </a:rPr>
              <a:t>.</a:t>
            </a:r>
            <a:endParaRPr lang="ru-RU" sz="2000" i="1" dirty="0">
              <a:solidFill>
                <a:srgbClr val="FF6600"/>
              </a:solidFill>
            </a:endParaRP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t3.gstatic.com/images?q=tbn:ANd9GcQAw6eWKtMxp7g4LGRBheepReYMLKh0__Ttl9tRwUoSu4nFUL9Fuuof-Qce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http://bestgif.narod.ru/jivotnie/animashki-10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4695825"/>
            <a:ext cx="2381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1484784"/>
            <a:ext cx="860444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Физкультминутка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кристина\Desktop\мама\mol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714776" cy="12858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cap="none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Крот</a:t>
            </a:r>
            <a:endParaRPr lang="ru-RU" sz="6000" b="1" cap="none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 rot="10800000">
            <a:off x="0" y="-9525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13865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1775" y="0"/>
            <a:ext cx="8697913" cy="6858000"/>
          </a:xfrm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ристина\Desktop\мама\horsesho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00797"/>
            <a:ext cx="8429684" cy="59143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573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cap="none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Летучая мышь</a:t>
            </a:r>
            <a:endParaRPr lang="ru-RU" sz="5400" b="1" cap="none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374507_86927"/>
          <p:cNvPicPr>
            <a:picLocks noChangeAspect="1" noChangeArrowheads="1"/>
          </p:cNvPicPr>
          <p:nvPr/>
        </p:nvPicPr>
        <p:blipFill>
          <a:blip r:embed="rId2" cstate="email"/>
          <a:srcRect t="-4060" r="-2031" b="-7353"/>
          <a:stretch>
            <a:fillRect/>
          </a:stretch>
        </p:blipFill>
        <p:spPr bwMode="auto">
          <a:xfrm>
            <a:off x="71438" y="-214313"/>
            <a:ext cx="9144000" cy="75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ристина\Desktop\мама\f_174575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cap="none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Кит</a:t>
            </a:r>
            <a:endParaRPr lang="ru-RU" sz="8000" b="1" cap="none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такие звери ?</a:t>
            </a:r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D:\Картинки\Всякие картинки\Fol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714488"/>
            <a:ext cx="2622665" cy="2572789"/>
          </a:xfrm>
          <a:prstGeom prst="wedgeRoundRectCallou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http://www.floranimal.ru/families/2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4149080"/>
            <a:ext cx="2857500" cy="24193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кристина\Pictures\lievre-americain-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772816"/>
            <a:ext cx="2763837" cy="257175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_156624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1"/>
            <a:ext cx="8786874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96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Спасибо за внимание !</a:t>
            </a:r>
            <a:endParaRPr lang="ru-RU" sz="9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23" name="Picture 6" descr="B_Fly2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71997">
            <a:off x="15875" y="309563"/>
            <a:ext cx="27971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B_Fly2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348154">
            <a:off x="5766594" y="3682207"/>
            <a:ext cx="30241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00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2"/>
              </a:rPr>
              <a:t>http://img-fotki.yandex.ru/get/24/vibpxhgglzd.cee/0_36a9b_d8fdb31d_XL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agro</a:t>
            </a:r>
            <a:r>
              <a:rPr lang="ru-RU" u="sng" dirty="0" smtClean="0">
                <a:hlinkClick r:id="rId3"/>
              </a:rPr>
              <a:t>-</a:t>
            </a:r>
            <a:r>
              <a:rPr lang="en-US" u="sng" dirty="0" smtClean="0">
                <a:hlinkClick r:id="rId3"/>
              </a:rPr>
              <a:t>maximum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/05059.</a:t>
            </a:r>
            <a:r>
              <a:rPr lang="en-US" u="sng" dirty="0" smtClean="0">
                <a:hlinkClick r:id="rId3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allday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uploads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posts</a:t>
            </a:r>
            <a:r>
              <a:rPr lang="ru-RU" u="sng" dirty="0" smtClean="0">
                <a:hlinkClick r:id="rId4"/>
              </a:rPr>
              <a:t>/2009-05/1242843491_</a:t>
            </a:r>
            <a:r>
              <a:rPr lang="en-US" u="sng" dirty="0" err="1" smtClean="0">
                <a:hlinkClick r:id="rId4"/>
              </a:rPr>
              <a:t>oboi</a:t>
            </a:r>
            <a:r>
              <a:rPr lang="ru-RU" u="sng" dirty="0" smtClean="0">
                <a:hlinkClick r:id="rId4"/>
              </a:rPr>
              <a:t>-</a:t>
            </a:r>
            <a:r>
              <a:rPr lang="en-US" u="sng" dirty="0" err="1" smtClean="0">
                <a:hlinkClick r:id="rId4"/>
              </a:rPr>
              <a:t>detenyshi</a:t>
            </a:r>
            <a:r>
              <a:rPr lang="ru-RU" u="sng" dirty="0" smtClean="0">
                <a:hlinkClick r:id="rId4"/>
              </a:rPr>
              <a:t>-</a:t>
            </a:r>
            <a:r>
              <a:rPr lang="en-US" u="sng" dirty="0" err="1" smtClean="0">
                <a:hlinkClick r:id="rId4"/>
              </a:rPr>
              <a:t>zhivotnyx</a:t>
            </a:r>
            <a:r>
              <a:rPr lang="ru-RU" u="sng" dirty="0" smtClean="0">
                <a:hlinkClick r:id="rId4"/>
              </a:rPr>
              <a:t>-5.</a:t>
            </a:r>
            <a:r>
              <a:rPr lang="en-US" u="sng" dirty="0" smtClean="0">
                <a:hlinkClick r:id="rId4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err="1" smtClean="0">
                <a:hlinkClick r:id="rId5"/>
              </a:rPr>
              <a:t>ru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trinixy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ru</a:t>
            </a:r>
            <a:r>
              <a:rPr lang="ru-RU" u="sng" dirty="0" smtClean="0">
                <a:hlinkClick r:id="rId5"/>
              </a:rPr>
              <a:t>/</a:t>
            </a:r>
            <a:r>
              <a:rPr lang="en-US" u="sng" dirty="0" err="1" smtClean="0">
                <a:hlinkClick r:id="rId5"/>
              </a:rPr>
              <a:t>pics</a:t>
            </a:r>
            <a:r>
              <a:rPr lang="ru-RU" u="sng" dirty="0" smtClean="0">
                <a:hlinkClick r:id="rId5"/>
              </a:rPr>
              <a:t>3/20080908/</a:t>
            </a:r>
            <a:r>
              <a:rPr lang="en-US" u="sng" dirty="0" err="1" smtClean="0">
                <a:hlinkClick r:id="rId5"/>
              </a:rPr>
              <a:t>dikobrazy</a:t>
            </a:r>
            <a:r>
              <a:rPr lang="ru-RU" u="sng" dirty="0" smtClean="0">
                <a:hlinkClick r:id="rId5"/>
              </a:rPr>
              <a:t>_48.</a:t>
            </a:r>
            <a:r>
              <a:rPr lang="en-US" u="sng" dirty="0" smtClean="0">
                <a:hlinkClick r:id="rId5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</a:t>
            </a:r>
            <a:r>
              <a:rPr lang="en-US" u="sng" dirty="0" err="1" smtClean="0">
                <a:hlinkClick r:id="rId6"/>
              </a:rPr>
              <a:t>foto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ck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ua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files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thumbs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err="1" smtClean="0">
                <a:hlinkClick r:id="rId6"/>
              </a:rPr>
              <a:t>foto</a:t>
            </a:r>
            <a:r>
              <a:rPr lang="ru-RU" u="sng" dirty="0" smtClean="0">
                <a:hlinkClick r:id="rId6"/>
              </a:rPr>
              <a:t>/36/215074371/640</a:t>
            </a:r>
            <a:r>
              <a:rPr lang="en-US" u="sng" dirty="0" smtClean="0">
                <a:hlinkClick r:id="rId6"/>
              </a:rPr>
              <a:t>x</a:t>
            </a:r>
            <a:r>
              <a:rPr lang="ru-RU" u="sng" dirty="0" smtClean="0">
                <a:hlinkClick r:id="rId6"/>
              </a:rPr>
              <a:t>480.</a:t>
            </a:r>
            <a:r>
              <a:rPr lang="en-US" u="sng" dirty="0" smtClean="0">
                <a:hlinkClick r:id="rId6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www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smtClean="0">
                <a:hlinkClick r:id="rId7"/>
              </a:rPr>
              <a:t>clipart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smtClean="0">
                <a:hlinkClick r:id="rId7"/>
              </a:rPr>
              <a:t>net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ua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smtClean="0">
                <a:hlinkClick r:id="rId7"/>
              </a:rPr>
              <a:t>images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smtClean="0">
                <a:hlinkClick r:id="rId7"/>
              </a:rPr>
              <a:t>clip</a:t>
            </a:r>
            <a:r>
              <a:rPr lang="ru-RU" u="sng" dirty="0" smtClean="0">
                <a:hlinkClick r:id="rId7"/>
              </a:rPr>
              <a:t>1576.</a:t>
            </a:r>
            <a:r>
              <a:rPr lang="en-US" u="sng" dirty="0" smtClean="0">
                <a:hlinkClick r:id="rId7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8"/>
              </a:rPr>
              <a:t>http</a:t>
            </a:r>
            <a:r>
              <a:rPr lang="ru-RU" u="sng" dirty="0" smtClean="0">
                <a:hlinkClick r:id="rId8"/>
              </a:rPr>
              <a:t>://</a:t>
            </a:r>
            <a:r>
              <a:rPr lang="en-US" u="sng" dirty="0" err="1" smtClean="0">
                <a:hlinkClick r:id="rId8"/>
              </a:rPr>
              <a:t>kemclub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ru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smtClean="0">
                <a:hlinkClick r:id="rId8"/>
              </a:rPr>
              <a:t>best</a:t>
            </a:r>
            <a:r>
              <a:rPr lang="ru-RU" u="sng" dirty="0" smtClean="0">
                <a:hlinkClick r:id="rId8"/>
              </a:rPr>
              <a:t>/3447739.</a:t>
            </a:r>
            <a:r>
              <a:rPr lang="en-US" u="sng" dirty="0" smtClean="0">
                <a:hlinkClick r:id="rId8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9"/>
              </a:rPr>
              <a:t>http</a:t>
            </a:r>
            <a:r>
              <a:rPr lang="ru-RU" u="sng" dirty="0" smtClean="0">
                <a:hlinkClick r:id="rId9"/>
              </a:rPr>
              <a:t>://</a:t>
            </a:r>
            <a:r>
              <a:rPr lang="en-US" u="sng" dirty="0" err="1" smtClean="0">
                <a:hlinkClick r:id="rId9"/>
              </a:rPr>
              <a:t>detskaya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smtClean="0">
                <a:hlinkClick r:id="rId9"/>
              </a:rPr>
              <a:t>com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err="1" smtClean="0">
                <a:hlinkClick r:id="rId9"/>
              </a:rPr>
              <a:t>ua</a:t>
            </a:r>
            <a:r>
              <a:rPr lang="ru-RU" u="sng" dirty="0" smtClean="0">
                <a:hlinkClick r:id="rId9"/>
              </a:rPr>
              <a:t>/</a:t>
            </a:r>
            <a:r>
              <a:rPr lang="en-US" u="sng" dirty="0" smtClean="0">
                <a:hlinkClick r:id="rId9"/>
              </a:rPr>
              <a:t>photos</a:t>
            </a:r>
            <a:r>
              <a:rPr lang="ru-RU" u="sng" dirty="0" smtClean="0">
                <a:hlinkClick r:id="rId9"/>
              </a:rPr>
              <a:t>/</a:t>
            </a:r>
            <a:r>
              <a:rPr lang="en-US" u="sng" dirty="0" err="1" smtClean="0">
                <a:hlinkClick r:id="rId9"/>
              </a:rPr>
              <a:t>belka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smtClean="0">
                <a:hlinkClick r:id="rId9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hlinkClick r:id="rId10"/>
              </a:rPr>
              <a:t>http</a:t>
            </a:r>
            <a:r>
              <a:rPr lang="ru-RU" u="sng" dirty="0" smtClean="0">
                <a:hlinkClick r:id="rId10"/>
              </a:rPr>
              <a:t>://</a:t>
            </a:r>
            <a:r>
              <a:rPr lang="en-US" u="sng" dirty="0" err="1" smtClean="0">
                <a:hlinkClick r:id="rId10"/>
              </a:rPr>
              <a:t>dlight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err="1" smtClean="0">
                <a:hlinkClick r:id="rId10"/>
              </a:rPr>
              <a:t>ru</a:t>
            </a:r>
            <a:r>
              <a:rPr lang="ru-RU" u="sng" dirty="0" smtClean="0">
                <a:hlinkClick r:id="rId10"/>
              </a:rPr>
              <a:t>/</a:t>
            </a:r>
            <a:r>
              <a:rPr lang="en-US" u="sng" dirty="0" smtClean="0">
                <a:hlinkClick r:id="rId10"/>
              </a:rPr>
              <a:t>images</a:t>
            </a:r>
            <a:r>
              <a:rPr lang="ru-RU" u="sng" dirty="0" smtClean="0">
                <a:hlinkClick r:id="rId10"/>
              </a:rPr>
              <a:t>/02-</a:t>
            </a:r>
            <a:r>
              <a:rPr lang="en-US" u="sng" dirty="0" smtClean="0">
                <a:hlinkClick r:id="rId10"/>
              </a:rPr>
              <a:t>mid</a:t>
            </a:r>
            <a:r>
              <a:rPr lang="ru-RU" u="sng" dirty="0" smtClean="0">
                <a:hlinkClick r:id="rId10"/>
              </a:rPr>
              <a:t>-</a:t>
            </a:r>
            <a:r>
              <a:rPr lang="en-US" u="sng" dirty="0" smtClean="0">
                <a:hlinkClick r:id="rId10"/>
              </a:rPr>
              <a:t>day</a:t>
            </a:r>
            <a:r>
              <a:rPr lang="ru-RU" u="sng" dirty="0" smtClean="0">
                <a:hlinkClick r:id="rId10"/>
              </a:rPr>
              <a:t>-</a:t>
            </a:r>
            <a:r>
              <a:rPr lang="en-US" u="sng" dirty="0" smtClean="0">
                <a:hlinkClick r:id="rId10"/>
              </a:rPr>
              <a:t>sea</a:t>
            </a:r>
            <a:r>
              <a:rPr lang="ru-RU" u="sng" dirty="0" smtClean="0">
                <a:hlinkClick r:id="rId10"/>
              </a:rPr>
              <a:t>-</a:t>
            </a:r>
            <a:r>
              <a:rPr lang="en-US" u="sng" dirty="0" smtClean="0">
                <a:hlinkClick r:id="rId10"/>
              </a:rPr>
              <a:t>lion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smtClean="0">
                <a:hlinkClick r:id="rId10"/>
              </a:rPr>
              <a:t>jpg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Hcy;&amp;Ucy;&amp;Kcy;-&amp;Ocy;&amp;Lcy;&amp;IEcy;&amp;N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66" y="75621"/>
            <a:ext cx="3938330" cy="328194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кристина\Desktop\мама\american-crocodile-emerging-wa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0" y="142850"/>
            <a:ext cx="3857654" cy="31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 descr="C:\Users\кристина\Desktop\мама\19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45" y="3429000"/>
            <a:ext cx="3929351" cy="33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кристина\Desktop\мама\7119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357562"/>
            <a:ext cx="3857652" cy="347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5572132" cy="22859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копытный великан.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Шея как подъемный кран,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рожками, пятнистый,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не очень быстрый.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3929063"/>
            <a:ext cx="5276850" cy="2714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>
                <a:latin typeface="Arial" pitchFamily="34" charset="0"/>
                <a:cs typeface="Arial" pitchFamily="34" charset="0"/>
              </a:rPr>
              <a:t>Жираф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-  животное с тонкой ШЕЕЙ </a:t>
            </a:r>
            <a:br>
              <a:rPr lang="ru-RU" sz="2400" smtClean="0"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latin typeface="Arial" pitchFamily="34" charset="0"/>
                <a:cs typeface="Arial" pitchFamily="34" charset="0"/>
              </a:rPr>
              <a:t>И правда, оно длинношеее.</a:t>
            </a:r>
            <a:br>
              <a:rPr lang="ru-RU" sz="2400" smtClean="0"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latin typeface="Arial" pitchFamily="34" charset="0"/>
                <a:cs typeface="Arial" pitchFamily="34" charset="0"/>
              </a:rPr>
              <a:t>Рогами не бодается.</a:t>
            </a:r>
            <a:br>
              <a:rPr lang="ru-RU" sz="2400" smtClean="0"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latin typeface="Arial" pitchFamily="34" charset="0"/>
                <a:cs typeface="Arial" pitchFamily="34" charset="0"/>
              </a:rPr>
              <a:t>Акацией питается,</a:t>
            </a:r>
            <a:br>
              <a:rPr lang="ru-RU" sz="2400" smtClean="0"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latin typeface="Arial" pitchFamily="34" charset="0"/>
                <a:cs typeface="Arial" pitchFamily="34" charset="0"/>
              </a:rPr>
              <a:t>Фырчит, но не кусается. </a:t>
            </a:r>
          </a:p>
          <a:p>
            <a:endParaRPr lang="ru-RU" smtClean="0"/>
          </a:p>
        </p:txBody>
      </p:sp>
      <p:pic>
        <p:nvPicPr>
          <p:cNvPr id="4" name="Picture 2" descr="http://numama.ru/images/gira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04" y="214290"/>
            <a:ext cx="3593001" cy="657229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6205550" cy="18573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 траву, жуёт, молчит…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потом полдня мычит: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Мне погладите бока –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Дам парного молока!.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numama.ru/images/korov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2247444"/>
            <a:ext cx="6072230" cy="453914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48756" cy="21431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Мордочка усатая,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Шубка полосатая,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Часто умывается,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с водой не знается.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кристина\Desktop\мама\0_12530_529bb0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4920" y="1857364"/>
            <a:ext cx="6524798" cy="4676999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57422" y="2000240"/>
            <a:ext cx="4500594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750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Тело зверей имеет разную форму и размер, но части тела у всех одинаковые.</a:t>
            </a:r>
            <a:br>
              <a:rPr lang="ru-RU" sz="3200" dirty="0">
                <a:solidFill>
                  <a:srgbClr val="750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200" dirty="0">
                <a:solidFill>
                  <a:srgbClr val="750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Их тело покрыто шерстью.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14" descr="https://encrypted-tbn0.gstatic.com/images?q=tbn:ANd9GcQUapIEuhW66eO7jFnhQyG7qLP37r-qhDK1_BOFmCK-DrLTgPU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302" y="80951"/>
            <a:ext cx="2581458" cy="18478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10" descr="https://encrypted-tbn0.gstatic.com/images?q=tbn:ANd9GcQSSrgfoGNDqCFDAGh2-u-58y7Bb8Id4B5z_CBUz4Pss0iVIf40y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63417">
            <a:off x="6880809" y="2323808"/>
            <a:ext cx="1924050" cy="237172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encrypted-tbn1.gstatic.com/images?q=tbn:ANd9GcTIgQpWxTMexpLm_V4wxQSrajzdfgrW8-FRsGRBhWGHL8DkqixJb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6" y="4929198"/>
            <a:ext cx="3067346" cy="185738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s://encrypted-tbn2.gstatic.com/images?q=tbn:ANd9GcS9LUzNKUXennce_lLqkKYMBKPAynxGn_Eeyx6M1RLUZ2xgL2RhV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67564" y="5000636"/>
            <a:ext cx="1733130" cy="17859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2" descr="https://encrypted-tbn1.gstatic.com/images?q=tbn:ANd9GcRnxu7ppX9ex5kOLixLoMwfqjIKl_d_Hw_gMpEj0TAmg-qOKcMZ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7614" y="4929198"/>
            <a:ext cx="2791156" cy="185738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16" descr="https://encrypted-tbn3.gstatic.com/images?q=tbn:ANd9GcQiIif8X8sv9lKGFvRofQuKnOnxzOdvtYD2jLG9zZE6qUVZXRG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092" y="71414"/>
            <a:ext cx="2342064" cy="206768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s://encrypted-tbn2.gstatic.com/images?q=tbn:ANd9GcTJGdQFLWCQFJctbbz2i0PL2GZ7d4jBWw1AwdlA6CcY4lze9ZP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315" y="71414"/>
            <a:ext cx="2670453" cy="200026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8" descr="http://ic.pics.livejournal.com/aussie55/21800969/211106/origina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392922">
            <a:off x="310397" y="2431167"/>
            <a:ext cx="2059919" cy="217027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397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6400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Public\Pictures\Sample Pictures\Hydrangea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15900"/>
            <a:ext cx="8964612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148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     </a:t>
            </a:r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Кто здесь зверь?</a:t>
            </a:r>
          </a:p>
        </p:txBody>
      </p:sp>
      <p:pic>
        <p:nvPicPr>
          <p:cNvPr id="38916" name="Picture 4" descr="C:\Users\кристина\Desktop\мама\7119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060848"/>
            <a:ext cx="4315841" cy="3940193"/>
          </a:xfrm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917" name="Picture 2" descr="C:\Users\кристина\Desktop\мама\american-crocodile-emerging-wat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2069886"/>
            <a:ext cx="4500594" cy="392508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ttp://midrussia.ru/img/gallery/kolkunovo/forest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6000" b="1" cap="none" dirty="0" smtClean="0">
                <a:ln w="11430"/>
                <a:solidFill>
                  <a:srgbClr val="E54B1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cap="none" dirty="0" smtClean="0">
                <a:ln w="11430"/>
                <a:solidFill>
                  <a:srgbClr val="E54B1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14291"/>
            <a:ext cx="850112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>
                  <a:noFill/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ЗВЕРИ </a:t>
            </a:r>
          </a:p>
          <a:p>
            <a:pPr algn="ctr">
              <a:defRPr/>
            </a:pPr>
            <a:r>
              <a:rPr lang="ru-RU" sz="4800" b="1" dirty="0">
                <a:ln w="11430">
                  <a:noFill/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ДИКИЕ И ДОМАШНИЕ</a:t>
            </a:r>
            <a:endParaRPr lang="ru-RU" sz="4800" b="1" dirty="0">
              <a:ln w="11430">
                <a:noFill/>
              </a:ln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9" descr="рыс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0523867">
            <a:off x="465138" y="2255838"/>
            <a:ext cx="2355850" cy="2001837"/>
          </a:xfrm>
        </p:spPr>
      </p:pic>
      <p:pic>
        <p:nvPicPr>
          <p:cNvPr id="11" name="Picture 5" descr="https://encrypted-tbn3.gstatic.com/images?q=tbn:ANd9GcRFVEMmPmCto1lN6cIvVyZOtt7mA2y4BJn9_A8iC-EZ0s5cfW1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63" y="4643438"/>
            <a:ext cx="2860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k_5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4857750"/>
            <a:ext cx="2928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s_5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25579">
            <a:off x="6213475" y="2366963"/>
            <a:ext cx="257175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1.bp.blogspot.com/-lydk2poLfyU/UHM4SbC1UcI/AAAAAAAAABY/bm9vmA8grAU/s1600/1341687058_1194892762_191450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13" y="4357688"/>
            <a:ext cx="3171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олень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50" y="2257425"/>
            <a:ext cx="27860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8"/>
          <p:cNvSpPr>
            <a:spLocks noChangeArrowheads="1"/>
          </p:cNvSpPr>
          <p:nvPr/>
        </p:nvSpPr>
        <p:spPr bwMode="auto">
          <a:xfrm rot="10800000">
            <a:off x="0" y="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Rectangle 8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 rot="-5400000">
            <a:off x="-3352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18446" name="Rectangle 7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ru-RU">
                <a:solidFill>
                  <a:srgbClr val="008000"/>
                </a:solidFill>
              </a:rPr>
              <a:t>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260</Words>
  <Application>Microsoft Office PowerPoint</Application>
  <PresentationFormat>Экран (4:3)</PresentationFormat>
  <Paragraphs>86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Franklin Gothic Medium</vt:lpstr>
      <vt:lpstr>Franklin Gothic Book</vt:lpstr>
      <vt:lpstr>Wingdings 2</vt:lpstr>
      <vt:lpstr>Calibri</vt:lpstr>
      <vt:lpstr>Трек</vt:lpstr>
      <vt:lpstr>Слайд 1</vt:lpstr>
      <vt:lpstr>     Кто такие звери ?  </vt:lpstr>
      <vt:lpstr>Слайд 3</vt:lpstr>
      <vt:lpstr>Есть копытный великан. Шея как подъемный кран, С рожками, пятнистый, Но не очень быстрый.</vt:lpstr>
      <vt:lpstr>Ест траву, жуёт, молчит… А потом полдня мычит: - Мне погладите бока – Дам парного молока!.</vt:lpstr>
      <vt:lpstr>Мордочка усатая, Шубка полосатая, Часто умывается, Но с водой не знается.</vt:lpstr>
      <vt:lpstr>Слайд 7</vt:lpstr>
      <vt:lpstr>      Кто здесь зверь?</vt:lpstr>
      <vt:lpstr>       </vt:lpstr>
      <vt:lpstr>Слайд 10</vt:lpstr>
      <vt:lpstr>Слайд 11</vt:lpstr>
      <vt:lpstr>Кто зимой белый, а летом серый?</vt:lpstr>
      <vt:lpstr>Зверька узнаем мы с тобой По двум таким приметам: Он в шубе серенькой зимой, А в рыжей шубке – летом.</vt:lpstr>
      <vt:lpstr>Слайд 14</vt:lpstr>
      <vt:lpstr>Крот</vt:lpstr>
      <vt:lpstr>Слайд 16</vt:lpstr>
      <vt:lpstr> Летучая мышь</vt:lpstr>
      <vt:lpstr>Слайд 18</vt:lpstr>
      <vt:lpstr>Кит</vt:lpstr>
      <vt:lpstr>Слайд 20</vt:lpstr>
      <vt:lpstr>Слайд 21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звери?</dc:title>
  <dc:creator>кристина</dc:creator>
  <cp:lastModifiedBy>revaz</cp:lastModifiedBy>
  <cp:revision>121</cp:revision>
  <dcterms:created xsi:type="dcterms:W3CDTF">2010-11-03T13:56:23Z</dcterms:created>
  <dcterms:modified xsi:type="dcterms:W3CDTF">2013-03-31T20:51:24Z</dcterms:modified>
</cp:coreProperties>
</file>