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11" autoAdjust="0"/>
    <p:restoredTop sz="93277" autoAdjust="0"/>
  </p:normalViewPr>
  <p:slideViewPr>
    <p:cSldViewPr>
      <p:cViewPr varScale="1">
        <p:scale>
          <a:sx n="59" d="100"/>
          <a:sy n="59" d="100"/>
        </p:scale>
        <p:origin x="-106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2413" cy="6856413"/>
            <a:chOff x="0" y="0"/>
            <a:chExt cx="5759" cy="4319"/>
          </a:xfrm>
        </p:grpSpPr>
        <p:sp>
          <p:nvSpPr>
            <p:cNvPr id="5" name="Freeform 3"/>
            <p:cNvSpPr>
              <a:spLocks/>
            </p:cNvSpPr>
            <p:nvPr/>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pPr>
                <a:defRPr/>
              </a:pPr>
              <a:endParaRPr lang="ru-RU"/>
            </a:p>
          </p:txBody>
        </p:sp>
        <p:grpSp>
          <p:nvGrpSpPr>
            <p:cNvPr id="6" name="Group 4"/>
            <p:cNvGrpSpPr>
              <a:grpSpLocks/>
            </p:cNvGrpSpPr>
            <p:nvPr userDrawn="1"/>
          </p:nvGrpSpPr>
          <p:grpSpPr bwMode="auto">
            <a:xfrm>
              <a:off x="0" y="0"/>
              <a:ext cx="5759" cy="4319"/>
              <a:chOff x="0" y="0"/>
              <a:chExt cx="5759" cy="4319"/>
            </a:xfrm>
          </p:grpSpPr>
          <p:sp>
            <p:nvSpPr>
              <p:cNvPr id="7" name="Freeform 5"/>
              <p:cNvSpPr>
                <a:spLocks/>
              </p:cNvSpPr>
              <p:nvPr/>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ru-RU"/>
              </a:p>
            </p:txBody>
          </p:sp>
          <p:sp>
            <p:nvSpPr>
              <p:cNvPr id="8" name="Freeform 6"/>
              <p:cNvSpPr>
                <a:spLocks/>
              </p:cNvSpPr>
              <p:nvPr/>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ru-RU"/>
              </a:p>
            </p:txBody>
          </p:sp>
          <p:sp>
            <p:nvSpPr>
              <p:cNvPr id="9" name="Freeform 7"/>
              <p:cNvSpPr>
                <a:spLocks/>
              </p:cNvSpPr>
              <p:nvPr/>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ru-RU"/>
              </a:p>
            </p:txBody>
          </p:sp>
          <p:sp>
            <p:nvSpPr>
              <p:cNvPr id="10" name="Freeform 8"/>
              <p:cNvSpPr>
                <a:spLocks/>
              </p:cNvSpPr>
              <p:nvPr/>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ru-RU"/>
              </a:p>
            </p:txBody>
          </p:sp>
          <p:sp>
            <p:nvSpPr>
              <p:cNvPr id="11" name="Freeform 9"/>
              <p:cNvSpPr>
                <a:spLocks/>
              </p:cNvSpPr>
              <p:nvPr/>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ru-RU"/>
              </a:p>
            </p:txBody>
          </p:sp>
          <p:sp>
            <p:nvSpPr>
              <p:cNvPr id="12" name="Freeform 10"/>
              <p:cNvSpPr>
                <a:spLocks/>
              </p:cNvSpPr>
              <p:nvPr/>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ru-RU"/>
              </a:p>
            </p:txBody>
          </p:sp>
          <p:sp>
            <p:nvSpPr>
              <p:cNvPr id="13" name="Freeform 11"/>
              <p:cNvSpPr>
                <a:spLocks/>
              </p:cNvSpPr>
              <p:nvPr/>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ru-RU"/>
              </a:p>
            </p:txBody>
          </p:sp>
          <p:sp>
            <p:nvSpPr>
              <p:cNvPr id="14" name="Freeform 12"/>
              <p:cNvSpPr>
                <a:spLocks/>
              </p:cNvSpPr>
              <p:nvPr/>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a:defRPr/>
                </a:pPr>
                <a:endParaRPr lang="ru-RU"/>
              </a:p>
            </p:txBody>
          </p:sp>
          <p:sp>
            <p:nvSpPr>
              <p:cNvPr id="15" name="Freeform 13"/>
              <p:cNvSpPr>
                <a:spLocks/>
              </p:cNvSpPr>
              <p:nvPr/>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a:defRPr/>
                </a:pPr>
                <a:endParaRPr lang="ru-RU"/>
              </a:p>
            </p:txBody>
          </p:sp>
          <p:sp>
            <p:nvSpPr>
              <p:cNvPr id="16" name="Freeform 14"/>
              <p:cNvSpPr>
                <a:spLocks/>
              </p:cNvSpPr>
              <p:nvPr/>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ru-RU"/>
              </a:p>
            </p:txBody>
          </p:sp>
          <p:sp>
            <p:nvSpPr>
              <p:cNvPr id="17" name="Freeform 15"/>
              <p:cNvSpPr>
                <a:spLocks/>
              </p:cNvSpPr>
              <p:nvPr/>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a:p>
            </p:txBody>
          </p:sp>
          <p:sp>
            <p:nvSpPr>
              <p:cNvPr id="18" name="Freeform 16"/>
              <p:cNvSpPr>
                <a:spLocks/>
              </p:cNvSpPr>
              <p:nvPr/>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a:p>
            </p:txBody>
          </p:sp>
          <p:sp>
            <p:nvSpPr>
              <p:cNvPr id="19" name="Freeform 17"/>
              <p:cNvSpPr>
                <a:spLocks/>
              </p:cNvSpPr>
              <p:nvPr/>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a:p>
            </p:txBody>
          </p:sp>
          <p:sp>
            <p:nvSpPr>
              <p:cNvPr id="20" name="Freeform 18"/>
              <p:cNvSpPr>
                <a:spLocks/>
              </p:cNvSpPr>
              <p:nvPr/>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a:p>
            </p:txBody>
          </p:sp>
          <p:sp>
            <p:nvSpPr>
              <p:cNvPr id="21" name="Freeform 19"/>
              <p:cNvSpPr>
                <a:spLocks/>
              </p:cNvSpPr>
              <p:nvPr/>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a:p>
            </p:txBody>
          </p:sp>
          <p:sp>
            <p:nvSpPr>
              <p:cNvPr id="22" name="Freeform 20"/>
              <p:cNvSpPr>
                <a:spLocks/>
              </p:cNvSpPr>
              <p:nvPr/>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a:p>
            </p:txBody>
          </p:sp>
          <p:sp>
            <p:nvSpPr>
              <p:cNvPr id="23" name="Freeform 21"/>
              <p:cNvSpPr>
                <a:spLocks/>
              </p:cNvSpPr>
              <p:nvPr/>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a:p>
            </p:txBody>
          </p:sp>
          <p:sp>
            <p:nvSpPr>
              <p:cNvPr id="24" name="Freeform 22"/>
              <p:cNvSpPr>
                <a:spLocks/>
              </p:cNvSpPr>
              <p:nvPr/>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ru-RU"/>
              </a:p>
            </p:txBody>
          </p:sp>
          <p:sp>
            <p:nvSpPr>
              <p:cNvPr id="25" name="Freeform 23"/>
              <p:cNvSpPr>
                <a:spLocks/>
              </p:cNvSpPr>
              <p:nvPr/>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ru-RU"/>
              </a:p>
            </p:txBody>
          </p:sp>
          <p:sp>
            <p:nvSpPr>
              <p:cNvPr id="26" name="Freeform 24"/>
              <p:cNvSpPr>
                <a:spLocks/>
              </p:cNvSpPr>
              <p:nvPr/>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ru-RU"/>
              </a:p>
            </p:txBody>
          </p:sp>
          <p:sp>
            <p:nvSpPr>
              <p:cNvPr id="27" name="Freeform 25"/>
              <p:cNvSpPr>
                <a:spLocks/>
              </p:cNvSpPr>
              <p:nvPr/>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ru-RU"/>
              </a:p>
            </p:txBody>
          </p:sp>
          <p:sp>
            <p:nvSpPr>
              <p:cNvPr id="28" name="Freeform 26"/>
              <p:cNvSpPr>
                <a:spLocks/>
              </p:cNvSpPr>
              <p:nvPr/>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a:p>
            </p:txBody>
          </p:sp>
          <p:sp>
            <p:nvSpPr>
              <p:cNvPr id="29" name="Freeform 27"/>
              <p:cNvSpPr>
                <a:spLocks/>
              </p:cNvSpPr>
              <p:nvPr/>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ru-RU"/>
              </a:p>
            </p:txBody>
          </p:sp>
          <p:sp>
            <p:nvSpPr>
              <p:cNvPr id="30" name="Freeform 28"/>
              <p:cNvSpPr>
                <a:spLocks/>
              </p:cNvSpPr>
              <p:nvPr/>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ru-RU"/>
              </a:p>
            </p:txBody>
          </p:sp>
          <p:sp>
            <p:nvSpPr>
              <p:cNvPr id="31" name="Freeform 29"/>
              <p:cNvSpPr>
                <a:spLocks/>
              </p:cNvSpPr>
              <p:nvPr/>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ru-RU"/>
              </a:p>
            </p:txBody>
          </p:sp>
          <p:grpSp>
            <p:nvGrpSpPr>
              <p:cNvPr id="32" name="Group 30"/>
              <p:cNvGrpSpPr>
                <a:grpSpLocks/>
              </p:cNvGrpSpPr>
              <p:nvPr/>
            </p:nvGrpSpPr>
            <p:grpSpPr bwMode="auto">
              <a:xfrm>
                <a:off x="0" y="0"/>
                <a:ext cx="5758" cy="1045"/>
                <a:chOff x="0" y="0"/>
                <a:chExt cx="5758" cy="1045"/>
              </a:xfrm>
            </p:grpSpPr>
            <p:sp>
              <p:nvSpPr>
                <p:cNvPr id="54"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55"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56"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57"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58"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59"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60"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61"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62"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63"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64"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65"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66"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67"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68"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grpSp>
          <p:grpSp>
            <p:nvGrpSpPr>
              <p:cNvPr id="33" name="Group 46"/>
              <p:cNvGrpSpPr>
                <a:grpSpLocks/>
              </p:cNvGrpSpPr>
              <p:nvPr/>
            </p:nvGrpSpPr>
            <p:grpSpPr bwMode="auto">
              <a:xfrm>
                <a:off x="0" y="558"/>
                <a:ext cx="5758" cy="487"/>
                <a:chOff x="0" y="558"/>
                <a:chExt cx="5758" cy="487"/>
              </a:xfrm>
            </p:grpSpPr>
            <p:sp>
              <p:nvSpPr>
                <p:cNvPr id="52"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pPr>
                    <a:defRPr/>
                  </a:pPr>
                  <a:endParaRPr lang="ru-RU"/>
                </a:p>
              </p:txBody>
            </p:sp>
            <p:sp>
              <p:nvSpPr>
                <p:cNvPr id="53"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pPr>
                    <a:defRPr/>
                  </a:pPr>
                  <a:endParaRPr lang="ru-RU"/>
                </a:p>
              </p:txBody>
            </p:sp>
          </p:grpSp>
          <p:grpSp>
            <p:nvGrpSpPr>
              <p:cNvPr id="34" name="Group 49"/>
              <p:cNvGrpSpPr>
                <a:grpSpLocks/>
              </p:cNvGrpSpPr>
              <p:nvPr/>
            </p:nvGrpSpPr>
            <p:grpSpPr bwMode="auto">
              <a:xfrm>
                <a:off x="264" y="1039"/>
                <a:ext cx="5200" cy="3280"/>
                <a:chOff x="264" y="1039"/>
                <a:chExt cx="5200" cy="3280"/>
              </a:xfrm>
            </p:grpSpPr>
            <p:sp>
              <p:nvSpPr>
                <p:cNvPr id="43"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sp>
              <p:nvSpPr>
                <p:cNvPr id="44"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sp>
              <p:nvSpPr>
                <p:cNvPr id="45"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sp>
              <p:nvSpPr>
                <p:cNvPr id="46"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sp>
              <p:nvSpPr>
                <p:cNvPr id="47"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sp>
              <p:nvSpPr>
                <p:cNvPr id="48"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sp>
              <p:nvSpPr>
                <p:cNvPr id="49"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sp>
              <p:nvSpPr>
                <p:cNvPr id="50"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sp>
              <p:nvSpPr>
                <p:cNvPr id="51"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grpSp>
          <p:sp>
            <p:nvSpPr>
              <p:cNvPr id="35" name="Freeform 59"/>
              <p:cNvSpPr>
                <a:spLocks/>
              </p:cNvSpPr>
              <p:nvPr/>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sp>
            <p:nvSpPr>
              <p:cNvPr id="36" name="Freeform 60"/>
              <p:cNvSpPr>
                <a:spLocks/>
              </p:cNvSpPr>
              <p:nvPr/>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pPr>
                  <a:defRPr/>
                </a:pPr>
                <a:endParaRPr lang="ru-RU"/>
              </a:p>
            </p:txBody>
          </p:sp>
          <p:sp>
            <p:nvSpPr>
              <p:cNvPr id="37" name="Freeform 61"/>
              <p:cNvSpPr>
                <a:spLocks/>
              </p:cNvSpPr>
              <p:nvPr/>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pPr>
                  <a:defRPr/>
                </a:pPr>
                <a:endParaRPr lang="ru-RU"/>
              </a:p>
            </p:txBody>
          </p:sp>
          <p:sp>
            <p:nvSpPr>
              <p:cNvPr id="38" name="Freeform 62"/>
              <p:cNvSpPr>
                <a:spLocks/>
              </p:cNvSpPr>
              <p:nvPr/>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pPr>
                  <a:defRPr/>
                </a:pPr>
                <a:endParaRPr lang="ru-RU"/>
              </a:p>
            </p:txBody>
          </p:sp>
          <p:sp>
            <p:nvSpPr>
              <p:cNvPr id="39" name="Freeform 63"/>
              <p:cNvSpPr>
                <a:spLocks/>
              </p:cNvSpPr>
              <p:nvPr/>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sp>
            <p:nvSpPr>
              <p:cNvPr id="40" name="Freeform 64"/>
              <p:cNvSpPr>
                <a:spLocks/>
              </p:cNvSpPr>
              <p:nvPr/>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pPr>
                  <a:defRPr/>
                </a:pPr>
                <a:endParaRPr lang="ru-RU"/>
              </a:p>
            </p:txBody>
          </p:sp>
          <p:sp>
            <p:nvSpPr>
              <p:cNvPr id="41" name="Freeform 65"/>
              <p:cNvSpPr>
                <a:spLocks/>
              </p:cNvSpPr>
              <p:nvPr/>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pPr>
                  <a:defRPr/>
                </a:pPr>
                <a:endParaRPr lang="ru-RU"/>
              </a:p>
            </p:txBody>
          </p:sp>
          <p:sp>
            <p:nvSpPr>
              <p:cNvPr id="42" name="Freeform 66"/>
              <p:cNvSpPr>
                <a:spLocks/>
              </p:cNvSpPr>
              <p:nvPr/>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pPr>
                  <a:defRPr/>
                </a:pPr>
                <a:endParaRPr lang="ru-RU"/>
              </a:p>
            </p:txBody>
          </p:sp>
        </p:grpSp>
      </p:grpSp>
      <p:sp>
        <p:nvSpPr>
          <p:cNvPr id="16451" name="Rectangle 67"/>
          <p:cNvSpPr>
            <a:spLocks noGrp="1" noChangeArrowheads="1"/>
          </p:cNvSpPr>
          <p:nvPr>
            <p:ph type="ctrTitle" sz="quarter"/>
          </p:nvPr>
        </p:nvSpPr>
        <p:spPr>
          <a:xfrm>
            <a:off x="455613" y="1920875"/>
            <a:ext cx="8226425" cy="1736725"/>
          </a:xfrm>
        </p:spPr>
        <p:txBody>
          <a:bodyPr anchor="b"/>
          <a:lstStyle>
            <a:lvl1pPr>
              <a:defRPr sz="5400"/>
            </a:lvl1pPr>
          </a:lstStyle>
          <a:p>
            <a:r>
              <a:rPr lang="ru-RU"/>
              <a:t>Образец заголовка</a:t>
            </a:r>
          </a:p>
        </p:txBody>
      </p:sp>
      <p:sp>
        <p:nvSpPr>
          <p:cNvPr id="16452" name="Rectangle 68"/>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69" name="Rectangle 69"/>
          <p:cNvSpPr>
            <a:spLocks noGrp="1" noChangeArrowheads="1"/>
          </p:cNvSpPr>
          <p:nvPr>
            <p:ph type="dt" sz="quarter" idx="10"/>
          </p:nvPr>
        </p:nvSpPr>
        <p:spPr/>
        <p:txBody>
          <a:bodyPr/>
          <a:lstStyle>
            <a:lvl1pPr>
              <a:defRPr/>
            </a:lvl1pPr>
          </a:lstStyle>
          <a:p>
            <a:pPr>
              <a:defRPr/>
            </a:pPr>
            <a:endParaRPr lang="ru-RU"/>
          </a:p>
        </p:txBody>
      </p:sp>
      <p:sp>
        <p:nvSpPr>
          <p:cNvPr id="70" name="Rectangle 70"/>
          <p:cNvSpPr>
            <a:spLocks noGrp="1" noChangeArrowheads="1"/>
          </p:cNvSpPr>
          <p:nvPr>
            <p:ph type="ftr" sz="quarter" idx="11"/>
          </p:nvPr>
        </p:nvSpPr>
        <p:spPr/>
        <p:txBody>
          <a:bodyPr/>
          <a:lstStyle>
            <a:lvl1pPr>
              <a:defRPr/>
            </a:lvl1pPr>
          </a:lstStyle>
          <a:p>
            <a:pPr>
              <a:defRPr/>
            </a:pPr>
            <a:endParaRPr lang="ru-RU"/>
          </a:p>
        </p:txBody>
      </p:sp>
      <p:sp>
        <p:nvSpPr>
          <p:cNvPr id="71" name="Rectangle 71"/>
          <p:cNvSpPr>
            <a:spLocks noGrp="1" noChangeArrowheads="1"/>
          </p:cNvSpPr>
          <p:nvPr>
            <p:ph type="sldNum" sz="quarter" idx="12"/>
          </p:nvPr>
        </p:nvSpPr>
        <p:spPr/>
        <p:txBody>
          <a:bodyPr/>
          <a:lstStyle>
            <a:lvl1pPr>
              <a:defRPr/>
            </a:lvl1pPr>
          </a:lstStyle>
          <a:p>
            <a:pPr>
              <a:defRPr/>
            </a:pPr>
            <a:fld id="{77C46F8A-4377-4E98-96F3-05AF46DE252E}"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8"/>
          <p:cNvSpPr>
            <a:spLocks noGrp="1" noChangeArrowheads="1"/>
          </p:cNvSpPr>
          <p:nvPr>
            <p:ph type="dt" sz="half" idx="10"/>
          </p:nvPr>
        </p:nvSpPr>
        <p:spPr>
          <a:ln/>
        </p:spPr>
        <p:txBody>
          <a:bodyPr/>
          <a:lstStyle>
            <a:lvl1pPr>
              <a:defRPr/>
            </a:lvl1pPr>
          </a:lstStyle>
          <a:p>
            <a:pPr>
              <a:defRPr/>
            </a:pPr>
            <a:endParaRPr lang="ru-RU"/>
          </a:p>
        </p:txBody>
      </p:sp>
      <p:sp>
        <p:nvSpPr>
          <p:cNvPr id="5" name="Rectangle 69"/>
          <p:cNvSpPr>
            <a:spLocks noGrp="1" noChangeArrowheads="1"/>
          </p:cNvSpPr>
          <p:nvPr>
            <p:ph type="ftr" sz="quarter" idx="11"/>
          </p:nvPr>
        </p:nvSpPr>
        <p:spPr>
          <a:ln/>
        </p:spPr>
        <p:txBody>
          <a:bodyPr/>
          <a:lstStyle>
            <a:lvl1pPr>
              <a:defRPr/>
            </a:lvl1pPr>
          </a:lstStyle>
          <a:p>
            <a:pPr>
              <a:defRPr/>
            </a:pPr>
            <a:endParaRPr lang="ru-RU"/>
          </a:p>
        </p:txBody>
      </p:sp>
      <p:sp>
        <p:nvSpPr>
          <p:cNvPr id="6" name="Rectangle 70"/>
          <p:cNvSpPr>
            <a:spLocks noGrp="1" noChangeArrowheads="1"/>
          </p:cNvSpPr>
          <p:nvPr>
            <p:ph type="sldNum" sz="quarter" idx="12"/>
          </p:nvPr>
        </p:nvSpPr>
        <p:spPr>
          <a:ln/>
        </p:spPr>
        <p:txBody>
          <a:bodyPr/>
          <a:lstStyle>
            <a:lvl1pPr>
              <a:defRPr/>
            </a:lvl1pPr>
          </a:lstStyle>
          <a:p>
            <a:pPr>
              <a:defRPr/>
            </a:pPr>
            <a:fld id="{B73FC605-EE9F-486D-9275-7D8BC6490FCD}"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6225" y="273050"/>
            <a:ext cx="2055813" cy="58229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5613" y="273050"/>
            <a:ext cx="6018212" cy="58229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8"/>
          <p:cNvSpPr>
            <a:spLocks noGrp="1" noChangeArrowheads="1"/>
          </p:cNvSpPr>
          <p:nvPr>
            <p:ph type="dt" sz="half" idx="10"/>
          </p:nvPr>
        </p:nvSpPr>
        <p:spPr>
          <a:ln/>
        </p:spPr>
        <p:txBody>
          <a:bodyPr/>
          <a:lstStyle>
            <a:lvl1pPr>
              <a:defRPr/>
            </a:lvl1pPr>
          </a:lstStyle>
          <a:p>
            <a:pPr>
              <a:defRPr/>
            </a:pPr>
            <a:endParaRPr lang="ru-RU"/>
          </a:p>
        </p:txBody>
      </p:sp>
      <p:sp>
        <p:nvSpPr>
          <p:cNvPr id="5" name="Rectangle 69"/>
          <p:cNvSpPr>
            <a:spLocks noGrp="1" noChangeArrowheads="1"/>
          </p:cNvSpPr>
          <p:nvPr>
            <p:ph type="ftr" sz="quarter" idx="11"/>
          </p:nvPr>
        </p:nvSpPr>
        <p:spPr>
          <a:ln/>
        </p:spPr>
        <p:txBody>
          <a:bodyPr/>
          <a:lstStyle>
            <a:lvl1pPr>
              <a:defRPr/>
            </a:lvl1pPr>
          </a:lstStyle>
          <a:p>
            <a:pPr>
              <a:defRPr/>
            </a:pPr>
            <a:endParaRPr lang="ru-RU"/>
          </a:p>
        </p:txBody>
      </p:sp>
      <p:sp>
        <p:nvSpPr>
          <p:cNvPr id="6" name="Rectangle 70"/>
          <p:cNvSpPr>
            <a:spLocks noGrp="1" noChangeArrowheads="1"/>
          </p:cNvSpPr>
          <p:nvPr>
            <p:ph type="sldNum" sz="quarter" idx="12"/>
          </p:nvPr>
        </p:nvSpPr>
        <p:spPr>
          <a:ln/>
        </p:spPr>
        <p:txBody>
          <a:bodyPr/>
          <a:lstStyle>
            <a:lvl1pPr>
              <a:defRPr/>
            </a:lvl1pPr>
          </a:lstStyle>
          <a:p>
            <a:pPr>
              <a:defRPr/>
            </a:pPr>
            <a:fld id="{7F4D99CA-FE16-48B9-9FE2-7943D2FD734A}"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8"/>
          <p:cNvSpPr>
            <a:spLocks noGrp="1" noChangeArrowheads="1"/>
          </p:cNvSpPr>
          <p:nvPr>
            <p:ph type="dt" sz="half" idx="10"/>
          </p:nvPr>
        </p:nvSpPr>
        <p:spPr>
          <a:ln/>
        </p:spPr>
        <p:txBody>
          <a:bodyPr/>
          <a:lstStyle>
            <a:lvl1pPr>
              <a:defRPr/>
            </a:lvl1pPr>
          </a:lstStyle>
          <a:p>
            <a:pPr>
              <a:defRPr/>
            </a:pPr>
            <a:endParaRPr lang="ru-RU"/>
          </a:p>
        </p:txBody>
      </p:sp>
      <p:sp>
        <p:nvSpPr>
          <p:cNvPr id="5" name="Rectangle 69"/>
          <p:cNvSpPr>
            <a:spLocks noGrp="1" noChangeArrowheads="1"/>
          </p:cNvSpPr>
          <p:nvPr>
            <p:ph type="ftr" sz="quarter" idx="11"/>
          </p:nvPr>
        </p:nvSpPr>
        <p:spPr>
          <a:ln/>
        </p:spPr>
        <p:txBody>
          <a:bodyPr/>
          <a:lstStyle>
            <a:lvl1pPr>
              <a:defRPr/>
            </a:lvl1pPr>
          </a:lstStyle>
          <a:p>
            <a:pPr>
              <a:defRPr/>
            </a:pPr>
            <a:endParaRPr lang="ru-RU"/>
          </a:p>
        </p:txBody>
      </p:sp>
      <p:sp>
        <p:nvSpPr>
          <p:cNvPr id="6" name="Rectangle 70"/>
          <p:cNvSpPr>
            <a:spLocks noGrp="1" noChangeArrowheads="1"/>
          </p:cNvSpPr>
          <p:nvPr>
            <p:ph type="sldNum" sz="quarter" idx="12"/>
          </p:nvPr>
        </p:nvSpPr>
        <p:spPr>
          <a:ln/>
        </p:spPr>
        <p:txBody>
          <a:bodyPr/>
          <a:lstStyle>
            <a:lvl1pPr>
              <a:defRPr/>
            </a:lvl1pPr>
          </a:lstStyle>
          <a:p>
            <a:pPr>
              <a:defRPr/>
            </a:pPr>
            <a:fld id="{F6A58B31-963C-42A2-B0A1-DF6DC24EAE4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68"/>
          <p:cNvSpPr>
            <a:spLocks noGrp="1" noChangeArrowheads="1"/>
          </p:cNvSpPr>
          <p:nvPr>
            <p:ph type="dt" sz="half" idx="10"/>
          </p:nvPr>
        </p:nvSpPr>
        <p:spPr>
          <a:ln/>
        </p:spPr>
        <p:txBody>
          <a:bodyPr/>
          <a:lstStyle>
            <a:lvl1pPr>
              <a:defRPr/>
            </a:lvl1pPr>
          </a:lstStyle>
          <a:p>
            <a:pPr>
              <a:defRPr/>
            </a:pPr>
            <a:endParaRPr lang="ru-RU"/>
          </a:p>
        </p:txBody>
      </p:sp>
      <p:sp>
        <p:nvSpPr>
          <p:cNvPr id="5" name="Rectangle 69"/>
          <p:cNvSpPr>
            <a:spLocks noGrp="1" noChangeArrowheads="1"/>
          </p:cNvSpPr>
          <p:nvPr>
            <p:ph type="ftr" sz="quarter" idx="11"/>
          </p:nvPr>
        </p:nvSpPr>
        <p:spPr>
          <a:ln/>
        </p:spPr>
        <p:txBody>
          <a:bodyPr/>
          <a:lstStyle>
            <a:lvl1pPr>
              <a:defRPr/>
            </a:lvl1pPr>
          </a:lstStyle>
          <a:p>
            <a:pPr>
              <a:defRPr/>
            </a:pPr>
            <a:endParaRPr lang="ru-RU"/>
          </a:p>
        </p:txBody>
      </p:sp>
      <p:sp>
        <p:nvSpPr>
          <p:cNvPr id="6" name="Rectangle 70"/>
          <p:cNvSpPr>
            <a:spLocks noGrp="1" noChangeArrowheads="1"/>
          </p:cNvSpPr>
          <p:nvPr>
            <p:ph type="sldNum" sz="quarter" idx="12"/>
          </p:nvPr>
        </p:nvSpPr>
        <p:spPr>
          <a:ln/>
        </p:spPr>
        <p:txBody>
          <a:bodyPr/>
          <a:lstStyle>
            <a:lvl1pPr>
              <a:defRPr/>
            </a:lvl1pPr>
          </a:lstStyle>
          <a:p>
            <a:pPr>
              <a:defRPr/>
            </a:pPr>
            <a:fld id="{E29FF531-E2C0-4625-82AE-7450514BDA1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5613" y="1598613"/>
            <a:ext cx="4037012"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5025" y="1598613"/>
            <a:ext cx="40370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68"/>
          <p:cNvSpPr>
            <a:spLocks noGrp="1" noChangeArrowheads="1"/>
          </p:cNvSpPr>
          <p:nvPr>
            <p:ph type="dt" sz="half" idx="10"/>
          </p:nvPr>
        </p:nvSpPr>
        <p:spPr>
          <a:ln/>
        </p:spPr>
        <p:txBody>
          <a:bodyPr/>
          <a:lstStyle>
            <a:lvl1pPr>
              <a:defRPr/>
            </a:lvl1pPr>
          </a:lstStyle>
          <a:p>
            <a:pPr>
              <a:defRPr/>
            </a:pPr>
            <a:endParaRPr lang="ru-RU"/>
          </a:p>
        </p:txBody>
      </p:sp>
      <p:sp>
        <p:nvSpPr>
          <p:cNvPr id="6" name="Rectangle 69"/>
          <p:cNvSpPr>
            <a:spLocks noGrp="1" noChangeArrowheads="1"/>
          </p:cNvSpPr>
          <p:nvPr>
            <p:ph type="ftr" sz="quarter" idx="11"/>
          </p:nvPr>
        </p:nvSpPr>
        <p:spPr>
          <a:ln/>
        </p:spPr>
        <p:txBody>
          <a:bodyPr/>
          <a:lstStyle>
            <a:lvl1pPr>
              <a:defRPr/>
            </a:lvl1pPr>
          </a:lstStyle>
          <a:p>
            <a:pPr>
              <a:defRPr/>
            </a:pPr>
            <a:endParaRPr lang="ru-RU"/>
          </a:p>
        </p:txBody>
      </p:sp>
      <p:sp>
        <p:nvSpPr>
          <p:cNvPr id="7" name="Rectangle 70"/>
          <p:cNvSpPr>
            <a:spLocks noGrp="1" noChangeArrowheads="1"/>
          </p:cNvSpPr>
          <p:nvPr>
            <p:ph type="sldNum" sz="quarter" idx="12"/>
          </p:nvPr>
        </p:nvSpPr>
        <p:spPr>
          <a:ln/>
        </p:spPr>
        <p:txBody>
          <a:bodyPr/>
          <a:lstStyle>
            <a:lvl1pPr>
              <a:defRPr/>
            </a:lvl1pPr>
          </a:lstStyle>
          <a:p>
            <a:pPr>
              <a:defRPr/>
            </a:pPr>
            <a:fld id="{E581FE43-FBF3-45D9-9C4E-489BDCCEB140}"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68"/>
          <p:cNvSpPr>
            <a:spLocks noGrp="1" noChangeArrowheads="1"/>
          </p:cNvSpPr>
          <p:nvPr>
            <p:ph type="dt" sz="half" idx="10"/>
          </p:nvPr>
        </p:nvSpPr>
        <p:spPr>
          <a:ln/>
        </p:spPr>
        <p:txBody>
          <a:bodyPr/>
          <a:lstStyle>
            <a:lvl1pPr>
              <a:defRPr/>
            </a:lvl1pPr>
          </a:lstStyle>
          <a:p>
            <a:pPr>
              <a:defRPr/>
            </a:pPr>
            <a:endParaRPr lang="ru-RU"/>
          </a:p>
        </p:txBody>
      </p:sp>
      <p:sp>
        <p:nvSpPr>
          <p:cNvPr id="8" name="Rectangle 69"/>
          <p:cNvSpPr>
            <a:spLocks noGrp="1" noChangeArrowheads="1"/>
          </p:cNvSpPr>
          <p:nvPr>
            <p:ph type="ftr" sz="quarter" idx="11"/>
          </p:nvPr>
        </p:nvSpPr>
        <p:spPr>
          <a:ln/>
        </p:spPr>
        <p:txBody>
          <a:bodyPr/>
          <a:lstStyle>
            <a:lvl1pPr>
              <a:defRPr/>
            </a:lvl1pPr>
          </a:lstStyle>
          <a:p>
            <a:pPr>
              <a:defRPr/>
            </a:pPr>
            <a:endParaRPr lang="ru-RU"/>
          </a:p>
        </p:txBody>
      </p:sp>
      <p:sp>
        <p:nvSpPr>
          <p:cNvPr id="9" name="Rectangle 70"/>
          <p:cNvSpPr>
            <a:spLocks noGrp="1" noChangeArrowheads="1"/>
          </p:cNvSpPr>
          <p:nvPr>
            <p:ph type="sldNum" sz="quarter" idx="12"/>
          </p:nvPr>
        </p:nvSpPr>
        <p:spPr>
          <a:ln/>
        </p:spPr>
        <p:txBody>
          <a:bodyPr/>
          <a:lstStyle>
            <a:lvl1pPr>
              <a:defRPr/>
            </a:lvl1pPr>
          </a:lstStyle>
          <a:p>
            <a:pPr>
              <a:defRPr/>
            </a:pPr>
            <a:fld id="{422B31BD-53F2-40B9-B589-EF5BF03C4D75}"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68"/>
          <p:cNvSpPr>
            <a:spLocks noGrp="1" noChangeArrowheads="1"/>
          </p:cNvSpPr>
          <p:nvPr>
            <p:ph type="dt" sz="half" idx="10"/>
          </p:nvPr>
        </p:nvSpPr>
        <p:spPr>
          <a:ln/>
        </p:spPr>
        <p:txBody>
          <a:bodyPr/>
          <a:lstStyle>
            <a:lvl1pPr>
              <a:defRPr/>
            </a:lvl1pPr>
          </a:lstStyle>
          <a:p>
            <a:pPr>
              <a:defRPr/>
            </a:pPr>
            <a:endParaRPr lang="ru-RU"/>
          </a:p>
        </p:txBody>
      </p:sp>
      <p:sp>
        <p:nvSpPr>
          <p:cNvPr id="4" name="Rectangle 69"/>
          <p:cNvSpPr>
            <a:spLocks noGrp="1" noChangeArrowheads="1"/>
          </p:cNvSpPr>
          <p:nvPr>
            <p:ph type="ftr" sz="quarter" idx="11"/>
          </p:nvPr>
        </p:nvSpPr>
        <p:spPr>
          <a:ln/>
        </p:spPr>
        <p:txBody>
          <a:bodyPr/>
          <a:lstStyle>
            <a:lvl1pPr>
              <a:defRPr/>
            </a:lvl1pPr>
          </a:lstStyle>
          <a:p>
            <a:pPr>
              <a:defRPr/>
            </a:pPr>
            <a:endParaRPr lang="ru-RU"/>
          </a:p>
        </p:txBody>
      </p:sp>
      <p:sp>
        <p:nvSpPr>
          <p:cNvPr id="5" name="Rectangle 70"/>
          <p:cNvSpPr>
            <a:spLocks noGrp="1" noChangeArrowheads="1"/>
          </p:cNvSpPr>
          <p:nvPr>
            <p:ph type="sldNum" sz="quarter" idx="12"/>
          </p:nvPr>
        </p:nvSpPr>
        <p:spPr>
          <a:ln/>
        </p:spPr>
        <p:txBody>
          <a:bodyPr/>
          <a:lstStyle>
            <a:lvl1pPr>
              <a:defRPr/>
            </a:lvl1pPr>
          </a:lstStyle>
          <a:p>
            <a:pPr>
              <a:defRPr/>
            </a:pPr>
            <a:fld id="{6CF81CB4-2683-46A1-85A6-3B4078348ACF}"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68"/>
          <p:cNvSpPr>
            <a:spLocks noGrp="1" noChangeArrowheads="1"/>
          </p:cNvSpPr>
          <p:nvPr>
            <p:ph type="dt" sz="half" idx="10"/>
          </p:nvPr>
        </p:nvSpPr>
        <p:spPr>
          <a:ln/>
        </p:spPr>
        <p:txBody>
          <a:bodyPr/>
          <a:lstStyle>
            <a:lvl1pPr>
              <a:defRPr/>
            </a:lvl1pPr>
          </a:lstStyle>
          <a:p>
            <a:pPr>
              <a:defRPr/>
            </a:pPr>
            <a:endParaRPr lang="ru-RU"/>
          </a:p>
        </p:txBody>
      </p:sp>
      <p:sp>
        <p:nvSpPr>
          <p:cNvPr id="3" name="Rectangle 69"/>
          <p:cNvSpPr>
            <a:spLocks noGrp="1" noChangeArrowheads="1"/>
          </p:cNvSpPr>
          <p:nvPr>
            <p:ph type="ftr" sz="quarter" idx="11"/>
          </p:nvPr>
        </p:nvSpPr>
        <p:spPr>
          <a:ln/>
        </p:spPr>
        <p:txBody>
          <a:bodyPr/>
          <a:lstStyle>
            <a:lvl1pPr>
              <a:defRPr/>
            </a:lvl1pPr>
          </a:lstStyle>
          <a:p>
            <a:pPr>
              <a:defRPr/>
            </a:pPr>
            <a:endParaRPr lang="ru-RU"/>
          </a:p>
        </p:txBody>
      </p:sp>
      <p:sp>
        <p:nvSpPr>
          <p:cNvPr id="4" name="Rectangle 70"/>
          <p:cNvSpPr>
            <a:spLocks noGrp="1" noChangeArrowheads="1"/>
          </p:cNvSpPr>
          <p:nvPr>
            <p:ph type="sldNum" sz="quarter" idx="12"/>
          </p:nvPr>
        </p:nvSpPr>
        <p:spPr>
          <a:ln/>
        </p:spPr>
        <p:txBody>
          <a:bodyPr/>
          <a:lstStyle>
            <a:lvl1pPr>
              <a:defRPr/>
            </a:lvl1pPr>
          </a:lstStyle>
          <a:p>
            <a:pPr>
              <a:defRPr/>
            </a:pPr>
            <a:fld id="{BD0AD421-D53B-44B1-88FC-95AA48929BA4}"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8"/>
          <p:cNvSpPr>
            <a:spLocks noGrp="1" noChangeArrowheads="1"/>
          </p:cNvSpPr>
          <p:nvPr>
            <p:ph type="dt" sz="half" idx="10"/>
          </p:nvPr>
        </p:nvSpPr>
        <p:spPr>
          <a:ln/>
        </p:spPr>
        <p:txBody>
          <a:bodyPr/>
          <a:lstStyle>
            <a:lvl1pPr>
              <a:defRPr/>
            </a:lvl1pPr>
          </a:lstStyle>
          <a:p>
            <a:pPr>
              <a:defRPr/>
            </a:pPr>
            <a:endParaRPr lang="ru-RU"/>
          </a:p>
        </p:txBody>
      </p:sp>
      <p:sp>
        <p:nvSpPr>
          <p:cNvPr id="6" name="Rectangle 69"/>
          <p:cNvSpPr>
            <a:spLocks noGrp="1" noChangeArrowheads="1"/>
          </p:cNvSpPr>
          <p:nvPr>
            <p:ph type="ftr" sz="quarter" idx="11"/>
          </p:nvPr>
        </p:nvSpPr>
        <p:spPr>
          <a:ln/>
        </p:spPr>
        <p:txBody>
          <a:bodyPr/>
          <a:lstStyle>
            <a:lvl1pPr>
              <a:defRPr/>
            </a:lvl1pPr>
          </a:lstStyle>
          <a:p>
            <a:pPr>
              <a:defRPr/>
            </a:pPr>
            <a:endParaRPr lang="ru-RU"/>
          </a:p>
        </p:txBody>
      </p:sp>
      <p:sp>
        <p:nvSpPr>
          <p:cNvPr id="7" name="Rectangle 70"/>
          <p:cNvSpPr>
            <a:spLocks noGrp="1" noChangeArrowheads="1"/>
          </p:cNvSpPr>
          <p:nvPr>
            <p:ph type="sldNum" sz="quarter" idx="12"/>
          </p:nvPr>
        </p:nvSpPr>
        <p:spPr>
          <a:ln/>
        </p:spPr>
        <p:txBody>
          <a:bodyPr/>
          <a:lstStyle>
            <a:lvl1pPr>
              <a:defRPr/>
            </a:lvl1pPr>
          </a:lstStyle>
          <a:p>
            <a:pPr>
              <a:defRPr/>
            </a:pPr>
            <a:fld id="{D14473BB-EA31-45E7-8631-2E5837D9184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8"/>
          <p:cNvSpPr>
            <a:spLocks noGrp="1" noChangeArrowheads="1"/>
          </p:cNvSpPr>
          <p:nvPr>
            <p:ph type="dt" sz="half" idx="10"/>
          </p:nvPr>
        </p:nvSpPr>
        <p:spPr>
          <a:ln/>
        </p:spPr>
        <p:txBody>
          <a:bodyPr/>
          <a:lstStyle>
            <a:lvl1pPr>
              <a:defRPr/>
            </a:lvl1pPr>
          </a:lstStyle>
          <a:p>
            <a:pPr>
              <a:defRPr/>
            </a:pPr>
            <a:endParaRPr lang="ru-RU"/>
          </a:p>
        </p:txBody>
      </p:sp>
      <p:sp>
        <p:nvSpPr>
          <p:cNvPr id="6" name="Rectangle 69"/>
          <p:cNvSpPr>
            <a:spLocks noGrp="1" noChangeArrowheads="1"/>
          </p:cNvSpPr>
          <p:nvPr>
            <p:ph type="ftr" sz="quarter" idx="11"/>
          </p:nvPr>
        </p:nvSpPr>
        <p:spPr>
          <a:ln/>
        </p:spPr>
        <p:txBody>
          <a:bodyPr/>
          <a:lstStyle>
            <a:lvl1pPr>
              <a:defRPr/>
            </a:lvl1pPr>
          </a:lstStyle>
          <a:p>
            <a:pPr>
              <a:defRPr/>
            </a:pPr>
            <a:endParaRPr lang="ru-RU"/>
          </a:p>
        </p:txBody>
      </p:sp>
      <p:sp>
        <p:nvSpPr>
          <p:cNvPr id="7" name="Rectangle 70"/>
          <p:cNvSpPr>
            <a:spLocks noGrp="1" noChangeArrowheads="1"/>
          </p:cNvSpPr>
          <p:nvPr>
            <p:ph type="sldNum" sz="quarter" idx="12"/>
          </p:nvPr>
        </p:nvSpPr>
        <p:spPr>
          <a:ln/>
        </p:spPr>
        <p:txBody>
          <a:bodyPr/>
          <a:lstStyle>
            <a:lvl1pPr>
              <a:defRPr/>
            </a:lvl1pPr>
          </a:lstStyle>
          <a:p>
            <a:pPr>
              <a:defRPr/>
            </a:pPr>
            <a:fld id="{0CE1EB65-36A7-4DD0-B2D9-881ADA8BDA2B}"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63529"/>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2413" cy="6856413"/>
            <a:chOff x="0" y="0"/>
            <a:chExt cx="5759" cy="4319"/>
          </a:xfrm>
        </p:grpSpPr>
        <p:sp>
          <p:nvSpPr>
            <p:cNvPr id="15363" name="Freeform 3"/>
            <p:cNvSpPr>
              <a:spLocks/>
            </p:cNvSpPr>
            <p:nvPr userDrawn="1"/>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pPr>
                <a:defRPr/>
              </a:pPr>
              <a:endParaRPr lang="ru-RU"/>
            </a:p>
          </p:txBody>
        </p:sp>
        <p:grpSp>
          <p:nvGrpSpPr>
            <p:cNvPr id="1033" name="Group 4"/>
            <p:cNvGrpSpPr>
              <a:grpSpLocks/>
            </p:cNvGrpSpPr>
            <p:nvPr userDrawn="1"/>
          </p:nvGrpSpPr>
          <p:grpSpPr bwMode="auto">
            <a:xfrm>
              <a:off x="0" y="0"/>
              <a:ext cx="5759" cy="4319"/>
              <a:chOff x="0" y="0"/>
              <a:chExt cx="5759" cy="4319"/>
            </a:xfrm>
          </p:grpSpPr>
          <p:sp>
            <p:nvSpPr>
              <p:cNvPr id="15365" name="Freeform 5"/>
              <p:cNvSpPr>
                <a:spLocks/>
              </p:cNvSpPr>
              <p:nvPr userDrawn="1"/>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ru-RU"/>
              </a:p>
            </p:txBody>
          </p:sp>
          <p:sp>
            <p:nvSpPr>
              <p:cNvPr id="15366" name="Freeform 6"/>
              <p:cNvSpPr>
                <a:spLocks/>
              </p:cNvSpPr>
              <p:nvPr userDrawn="1"/>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ru-RU"/>
              </a:p>
            </p:txBody>
          </p:sp>
          <p:sp>
            <p:nvSpPr>
              <p:cNvPr id="15367" name="Freeform 7"/>
              <p:cNvSpPr>
                <a:spLocks/>
              </p:cNvSpPr>
              <p:nvPr userDrawn="1"/>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ru-RU"/>
              </a:p>
            </p:txBody>
          </p:sp>
          <p:sp>
            <p:nvSpPr>
              <p:cNvPr id="15368" name="Freeform 8"/>
              <p:cNvSpPr>
                <a:spLocks/>
              </p:cNvSpPr>
              <p:nvPr userDrawn="1"/>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ru-RU"/>
              </a:p>
            </p:txBody>
          </p:sp>
          <p:sp>
            <p:nvSpPr>
              <p:cNvPr id="15369" name="Freeform 9"/>
              <p:cNvSpPr>
                <a:spLocks/>
              </p:cNvSpPr>
              <p:nvPr userDrawn="1"/>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ru-RU"/>
              </a:p>
            </p:txBody>
          </p:sp>
          <p:sp>
            <p:nvSpPr>
              <p:cNvPr id="15370" name="Freeform 10"/>
              <p:cNvSpPr>
                <a:spLocks/>
              </p:cNvSpPr>
              <p:nvPr userDrawn="1"/>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ru-RU"/>
              </a:p>
            </p:txBody>
          </p:sp>
          <p:sp>
            <p:nvSpPr>
              <p:cNvPr id="15371" name="Freeform 11"/>
              <p:cNvSpPr>
                <a:spLocks/>
              </p:cNvSpPr>
              <p:nvPr userDrawn="1"/>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ru-RU"/>
              </a:p>
            </p:txBody>
          </p:sp>
          <p:sp>
            <p:nvSpPr>
              <p:cNvPr id="15372" name="Freeform 12"/>
              <p:cNvSpPr>
                <a:spLocks/>
              </p:cNvSpPr>
              <p:nvPr userDrawn="1"/>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a:defRPr/>
                </a:pPr>
                <a:endParaRPr lang="ru-RU"/>
              </a:p>
            </p:txBody>
          </p:sp>
          <p:sp>
            <p:nvSpPr>
              <p:cNvPr id="15373" name="Freeform 13"/>
              <p:cNvSpPr>
                <a:spLocks/>
              </p:cNvSpPr>
              <p:nvPr userDrawn="1"/>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a:defRPr/>
                </a:pPr>
                <a:endParaRPr lang="ru-RU"/>
              </a:p>
            </p:txBody>
          </p:sp>
          <p:sp>
            <p:nvSpPr>
              <p:cNvPr id="15374" name="Freeform 14"/>
              <p:cNvSpPr>
                <a:spLocks/>
              </p:cNvSpPr>
              <p:nvPr userDrawn="1"/>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ru-RU"/>
              </a:p>
            </p:txBody>
          </p:sp>
          <p:sp>
            <p:nvSpPr>
              <p:cNvPr id="15375" name="Freeform 15"/>
              <p:cNvSpPr>
                <a:spLocks/>
              </p:cNvSpPr>
              <p:nvPr userDrawn="1"/>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a:p>
            </p:txBody>
          </p:sp>
          <p:sp>
            <p:nvSpPr>
              <p:cNvPr id="15376" name="Freeform 16"/>
              <p:cNvSpPr>
                <a:spLocks/>
              </p:cNvSpPr>
              <p:nvPr userDrawn="1"/>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a:p>
            </p:txBody>
          </p:sp>
          <p:sp>
            <p:nvSpPr>
              <p:cNvPr id="15377" name="Freeform 17"/>
              <p:cNvSpPr>
                <a:spLocks/>
              </p:cNvSpPr>
              <p:nvPr userDrawn="1"/>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a:p>
            </p:txBody>
          </p:sp>
          <p:sp>
            <p:nvSpPr>
              <p:cNvPr id="15378" name="Freeform 18"/>
              <p:cNvSpPr>
                <a:spLocks/>
              </p:cNvSpPr>
              <p:nvPr userDrawn="1"/>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a:p>
            </p:txBody>
          </p:sp>
          <p:sp>
            <p:nvSpPr>
              <p:cNvPr id="15379" name="Freeform 19"/>
              <p:cNvSpPr>
                <a:spLocks/>
              </p:cNvSpPr>
              <p:nvPr userDrawn="1"/>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a:p>
            </p:txBody>
          </p:sp>
          <p:sp>
            <p:nvSpPr>
              <p:cNvPr id="15380" name="Freeform 20"/>
              <p:cNvSpPr>
                <a:spLocks/>
              </p:cNvSpPr>
              <p:nvPr userDrawn="1"/>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a:p>
            </p:txBody>
          </p:sp>
          <p:sp>
            <p:nvSpPr>
              <p:cNvPr id="15381" name="Freeform 21"/>
              <p:cNvSpPr>
                <a:spLocks/>
              </p:cNvSpPr>
              <p:nvPr userDrawn="1"/>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a:p>
            </p:txBody>
          </p:sp>
          <p:sp>
            <p:nvSpPr>
              <p:cNvPr id="15382" name="Freeform 22"/>
              <p:cNvSpPr>
                <a:spLocks/>
              </p:cNvSpPr>
              <p:nvPr userDrawn="1"/>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ru-RU"/>
              </a:p>
            </p:txBody>
          </p:sp>
          <p:sp>
            <p:nvSpPr>
              <p:cNvPr id="15383" name="Freeform 23"/>
              <p:cNvSpPr>
                <a:spLocks/>
              </p:cNvSpPr>
              <p:nvPr userDrawn="1"/>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ru-RU"/>
              </a:p>
            </p:txBody>
          </p:sp>
          <p:sp>
            <p:nvSpPr>
              <p:cNvPr id="15384" name="Freeform 24"/>
              <p:cNvSpPr>
                <a:spLocks/>
              </p:cNvSpPr>
              <p:nvPr userDrawn="1"/>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ru-RU"/>
              </a:p>
            </p:txBody>
          </p:sp>
          <p:sp>
            <p:nvSpPr>
              <p:cNvPr id="15385" name="Freeform 25"/>
              <p:cNvSpPr>
                <a:spLocks/>
              </p:cNvSpPr>
              <p:nvPr userDrawn="1"/>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ru-RU"/>
              </a:p>
            </p:txBody>
          </p:sp>
          <p:sp>
            <p:nvSpPr>
              <p:cNvPr id="15386" name="Freeform 26"/>
              <p:cNvSpPr>
                <a:spLocks/>
              </p:cNvSpPr>
              <p:nvPr userDrawn="1"/>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a:p>
            </p:txBody>
          </p:sp>
          <p:sp>
            <p:nvSpPr>
              <p:cNvPr id="15387" name="Freeform 27"/>
              <p:cNvSpPr>
                <a:spLocks/>
              </p:cNvSpPr>
              <p:nvPr userDrawn="1"/>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ru-RU"/>
              </a:p>
            </p:txBody>
          </p:sp>
          <p:sp>
            <p:nvSpPr>
              <p:cNvPr id="15388" name="Freeform 28"/>
              <p:cNvSpPr>
                <a:spLocks/>
              </p:cNvSpPr>
              <p:nvPr userDrawn="1"/>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ru-RU"/>
              </a:p>
            </p:txBody>
          </p:sp>
          <p:sp>
            <p:nvSpPr>
              <p:cNvPr id="15389" name="Freeform 29"/>
              <p:cNvSpPr>
                <a:spLocks/>
              </p:cNvSpPr>
              <p:nvPr userDrawn="1"/>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ru-RU"/>
              </a:p>
            </p:txBody>
          </p:sp>
          <p:grpSp>
            <p:nvGrpSpPr>
              <p:cNvPr id="1059" name="Group 30"/>
              <p:cNvGrpSpPr>
                <a:grpSpLocks/>
              </p:cNvGrpSpPr>
              <p:nvPr userDrawn="1"/>
            </p:nvGrpSpPr>
            <p:grpSpPr bwMode="auto">
              <a:xfrm>
                <a:off x="0" y="0"/>
                <a:ext cx="5758" cy="1045"/>
                <a:chOff x="0" y="0"/>
                <a:chExt cx="5758" cy="1045"/>
              </a:xfrm>
            </p:grpSpPr>
            <p:sp>
              <p:nvSpPr>
                <p:cNvPr id="15391"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15392"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15393"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15394"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15395"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15396"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15397"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15398"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15399"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15400"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15401"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15402"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15403"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15404"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sp>
              <p:nvSpPr>
                <p:cNvPr id="15405"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ru-RU"/>
                </a:p>
              </p:txBody>
            </p:sp>
          </p:grpSp>
          <p:grpSp>
            <p:nvGrpSpPr>
              <p:cNvPr id="1060" name="Group 46"/>
              <p:cNvGrpSpPr>
                <a:grpSpLocks/>
              </p:cNvGrpSpPr>
              <p:nvPr userDrawn="1"/>
            </p:nvGrpSpPr>
            <p:grpSpPr bwMode="auto">
              <a:xfrm>
                <a:off x="0" y="558"/>
                <a:ext cx="5758" cy="487"/>
                <a:chOff x="0" y="558"/>
                <a:chExt cx="5758" cy="487"/>
              </a:xfrm>
            </p:grpSpPr>
            <p:sp>
              <p:nvSpPr>
                <p:cNvPr id="15407"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pPr>
                    <a:defRPr/>
                  </a:pPr>
                  <a:endParaRPr lang="ru-RU"/>
                </a:p>
              </p:txBody>
            </p:sp>
            <p:sp>
              <p:nvSpPr>
                <p:cNvPr id="15408"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pPr>
                    <a:defRPr/>
                  </a:pPr>
                  <a:endParaRPr lang="ru-RU"/>
                </a:p>
              </p:txBody>
            </p:sp>
          </p:grpSp>
          <p:grpSp>
            <p:nvGrpSpPr>
              <p:cNvPr id="1061" name="Group 49"/>
              <p:cNvGrpSpPr>
                <a:grpSpLocks/>
              </p:cNvGrpSpPr>
              <p:nvPr userDrawn="1"/>
            </p:nvGrpSpPr>
            <p:grpSpPr bwMode="auto">
              <a:xfrm>
                <a:off x="264" y="1039"/>
                <a:ext cx="5200" cy="3280"/>
                <a:chOff x="264" y="1039"/>
                <a:chExt cx="5200" cy="3280"/>
              </a:xfrm>
            </p:grpSpPr>
            <p:sp>
              <p:nvSpPr>
                <p:cNvPr id="15410"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sp>
              <p:nvSpPr>
                <p:cNvPr id="15411"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sp>
              <p:nvSpPr>
                <p:cNvPr id="15412"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sp>
              <p:nvSpPr>
                <p:cNvPr id="15413"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sp>
              <p:nvSpPr>
                <p:cNvPr id="15414"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sp>
              <p:nvSpPr>
                <p:cNvPr id="15415"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sp>
              <p:nvSpPr>
                <p:cNvPr id="15416"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sp>
              <p:nvSpPr>
                <p:cNvPr id="15417"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sp>
              <p:nvSpPr>
                <p:cNvPr id="15418"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grpSp>
          <p:sp>
            <p:nvSpPr>
              <p:cNvPr id="15419" name="Freeform 59"/>
              <p:cNvSpPr>
                <a:spLocks/>
              </p:cNvSpPr>
              <p:nvPr userDrawn="1"/>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sp>
            <p:nvSpPr>
              <p:cNvPr id="15420" name="Freeform 60"/>
              <p:cNvSpPr>
                <a:spLocks/>
              </p:cNvSpPr>
              <p:nvPr userDrawn="1"/>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pPr>
                  <a:defRPr/>
                </a:pPr>
                <a:endParaRPr lang="ru-RU"/>
              </a:p>
            </p:txBody>
          </p:sp>
          <p:sp>
            <p:nvSpPr>
              <p:cNvPr id="15421" name="Freeform 61"/>
              <p:cNvSpPr>
                <a:spLocks/>
              </p:cNvSpPr>
              <p:nvPr userDrawn="1"/>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pPr>
                  <a:defRPr/>
                </a:pPr>
                <a:endParaRPr lang="ru-RU"/>
              </a:p>
            </p:txBody>
          </p:sp>
          <p:sp>
            <p:nvSpPr>
              <p:cNvPr id="15422" name="Freeform 62"/>
              <p:cNvSpPr>
                <a:spLocks/>
              </p:cNvSpPr>
              <p:nvPr userDrawn="1"/>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pPr>
                  <a:defRPr/>
                </a:pPr>
                <a:endParaRPr lang="ru-RU"/>
              </a:p>
            </p:txBody>
          </p:sp>
          <p:sp>
            <p:nvSpPr>
              <p:cNvPr id="15423" name="Freeform 63"/>
              <p:cNvSpPr>
                <a:spLocks/>
              </p:cNvSpPr>
              <p:nvPr userDrawn="1"/>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a:p>
            </p:txBody>
          </p:sp>
          <p:sp>
            <p:nvSpPr>
              <p:cNvPr id="15424" name="Freeform 64"/>
              <p:cNvSpPr>
                <a:spLocks/>
              </p:cNvSpPr>
              <p:nvPr userDrawn="1"/>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pPr>
                  <a:defRPr/>
                </a:pPr>
                <a:endParaRPr lang="ru-RU"/>
              </a:p>
            </p:txBody>
          </p:sp>
          <p:sp>
            <p:nvSpPr>
              <p:cNvPr id="15425" name="Freeform 65"/>
              <p:cNvSpPr>
                <a:spLocks/>
              </p:cNvSpPr>
              <p:nvPr userDrawn="1"/>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pPr>
                  <a:defRPr/>
                </a:pPr>
                <a:endParaRPr lang="ru-RU"/>
              </a:p>
            </p:txBody>
          </p:sp>
          <p:sp>
            <p:nvSpPr>
              <p:cNvPr id="15426" name="Freeform 66"/>
              <p:cNvSpPr>
                <a:spLocks/>
              </p:cNvSpPr>
              <p:nvPr userDrawn="1"/>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pPr>
                  <a:defRPr/>
                </a:pPr>
                <a:endParaRPr lang="ru-RU"/>
              </a:p>
            </p:txBody>
          </p:sp>
        </p:grpSp>
      </p:grpSp>
      <p:sp>
        <p:nvSpPr>
          <p:cNvPr id="15427" name="Rectangle 67"/>
          <p:cNvSpPr>
            <a:spLocks noGrp="1" noChangeArrowheads="1"/>
          </p:cNvSpPr>
          <p:nvPr>
            <p:ph type="title"/>
          </p:nvPr>
        </p:nvSpPr>
        <p:spPr bwMode="auto">
          <a:xfrm>
            <a:off x="455613" y="273050"/>
            <a:ext cx="8226425"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ru-RU" smtClean="0"/>
              <a:t>Образец заголовка</a:t>
            </a:r>
          </a:p>
        </p:txBody>
      </p:sp>
      <p:sp>
        <p:nvSpPr>
          <p:cNvPr id="15428" name="Rectangle 68"/>
          <p:cNvSpPr>
            <a:spLocks noGrp="1" noChangeArrowheads="1"/>
          </p:cNvSpPr>
          <p:nvPr>
            <p:ph type="dt" sz="half" idx="2"/>
          </p:nvPr>
        </p:nvSpPr>
        <p:spPr bwMode="auto">
          <a:xfrm>
            <a:off x="455613"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ru-RU"/>
          </a:p>
        </p:txBody>
      </p:sp>
      <p:sp>
        <p:nvSpPr>
          <p:cNvPr id="15429" name="Rectangle 69"/>
          <p:cNvSpPr>
            <a:spLocks noGrp="1" noChangeArrowheads="1"/>
          </p:cNvSpPr>
          <p:nvPr>
            <p:ph type="ftr" sz="quarter" idx="3"/>
          </p:nvPr>
        </p:nvSpPr>
        <p:spPr bwMode="auto">
          <a:xfrm>
            <a:off x="3124200" y="6242050"/>
            <a:ext cx="2895600"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ru-RU"/>
          </a:p>
        </p:txBody>
      </p:sp>
      <p:sp>
        <p:nvSpPr>
          <p:cNvPr id="15430" name="Rectangle 70"/>
          <p:cNvSpPr>
            <a:spLocks noGrp="1" noChangeArrowheads="1"/>
          </p:cNvSpPr>
          <p:nvPr>
            <p:ph type="sldNum" sz="quarter" idx="4"/>
          </p:nvPr>
        </p:nvSpPr>
        <p:spPr bwMode="auto">
          <a:xfrm>
            <a:off x="6553200"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6C0B054D-E735-48F7-834A-DC3E392E3200}" type="slidenum">
              <a:rPr lang="ru-RU"/>
              <a:pPr>
                <a:defRPr/>
              </a:pPr>
              <a:t>‹#›</a:t>
            </a:fld>
            <a:endParaRPr lang="ru-RU"/>
          </a:p>
        </p:txBody>
      </p:sp>
      <p:sp>
        <p:nvSpPr>
          <p:cNvPr id="15431" name="Rectangle 71"/>
          <p:cNvSpPr>
            <a:spLocks noGrp="1" noChangeArrowheads="1"/>
          </p:cNvSpPr>
          <p:nvPr>
            <p:ph type="body" idx="1"/>
          </p:nvPr>
        </p:nvSpPr>
        <p:spPr bwMode="auto">
          <a:xfrm>
            <a:off x="455613" y="1598613"/>
            <a:ext cx="8226425" cy="44973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3746"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SzPct val="115000"/>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115000"/>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blog.catherinepope.co.uk/wp-content/uploads/2011/01/Madame-Tussaud.jp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2.xml"/><Relationship Id="rId4" Type="http://schemas.openxmlformats.org/officeDocument/2006/relationships/image" Target="../media/image35.jpeg"/></Relationships>
</file>

<file path=ppt/slides/_rels/slide11.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41.jpeg"/><Relationship Id="rId3" Type="http://schemas.openxmlformats.org/officeDocument/2006/relationships/image" Target="http://upload.wikimedia.org/wikipedia/commons/thumb/f/f5/Madame_Tussauds,_Washington,_D.C._2011_crop.jpg/220px-Madame_Tussauds,_Washington,_D.C._2011_crop.jpg" TargetMode="External"/><Relationship Id="rId7" Type="http://schemas.openxmlformats.org/officeDocument/2006/relationships/image" Target="../media/image40.png"/><Relationship Id="rId2" Type="http://schemas.openxmlformats.org/officeDocument/2006/relationships/image" Target="../media/image38.jpeg"/><Relationship Id="rId1" Type="http://schemas.openxmlformats.org/officeDocument/2006/relationships/slideLayout" Target="../slideLayouts/slideLayout2.xml"/><Relationship Id="rId6" Type="http://schemas.openxmlformats.org/officeDocument/2006/relationships/hyperlink" Target="http://en.wikipedia.org/wiki/Washington,_D.C." TargetMode="External"/><Relationship Id="rId5" Type="http://schemas.openxmlformats.org/officeDocument/2006/relationships/image" Target="http://bits.wikimedia.org/skins-1.19/common/images/magnify-clip.png" TargetMode="External"/><Relationship Id="rId10" Type="http://schemas.openxmlformats.org/officeDocument/2006/relationships/image" Target="../media/image43.jpeg"/><Relationship Id="rId4" Type="http://schemas.openxmlformats.org/officeDocument/2006/relationships/image" Target="../media/image39.png"/><Relationship Id="rId9" Type="http://schemas.openxmlformats.org/officeDocument/2006/relationships/image" Target="../media/image42.jpeg"/></Relationships>
</file>

<file path=ppt/slides/_rels/slide13.xml.rels><?xml version="1.0" encoding="UTF-8" standalone="yes"?>
<Relationships xmlns="http://schemas.openxmlformats.org/package/2006/relationships"><Relationship Id="rId2" Type="http://schemas.openxmlformats.org/officeDocument/2006/relationships/image" Target="../media/image4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5.jpeg"/><Relationship Id="rId2" Type="http://schemas.openxmlformats.org/officeDocument/2006/relationships/hyperlink" Target="http://www.chinahighlights.com/shanghai/" TargetMode="External"/><Relationship Id="rId1" Type="http://schemas.openxmlformats.org/officeDocument/2006/relationships/slideLayout" Target="../slideLayouts/slideLayout2.xml"/><Relationship Id="rId5" Type="http://schemas.openxmlformats.org/officeDocument/2006/relationships/image" Target="../media/image46.jpeg"/><Relationship Id="rId4" Type="http://schemas.openxmlformats.org/officeDocument/2006/relationships/image" Target="../media/image31.jpeg"/></Relationships>
</file>

<file path=ppt/slides/_rels/slide15.xml.rels><?xml version="1.0" encoding="UTF-8" standalone="yes"?>
<Relationships xmlns="http://schemas.openxmlformats.org/package/2006/relationships"><Relationship Id="rId3" Type="http://schemas.openxmlformats.org/officeDocument/2006/relationships/hyperlink" Target="http://www.aviewoncities.com/amsterdam.htm" TargetMode="External"/><Relationship Id="rId2" Type="http://schemas.openxmlformats.org/officeDocument/2006/relationships/image" Target="../media/image4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priceoftravel.com/51/hong-kong/hong-kong-prices" TargetMode="External"/><Relationship Id="rId2" Type="http://schemas.openxmlformats.org/officeDocument/2006/relationships/image" Target="../media/image48.jpeg"/><Relationship Id="rId1" Type="http://schemas.openxmlformats.org/officeDocument/2006/relationships/slideLayout" Target="../slideLayouts/slideLayout2.xml"/><Relationship Id="rId4" Type="http://schemas.openxmlformats.org/officeDocument/2006/relationships/image" Target="../media/image49.jpeg"/></Relationships>
</file>

<file path=ppt/slides/_rels/slide17.xml.rels><?xml version="1.0" encoding="UTF-8" standalone="yes"?>
<Relationships xmlns="http://schemas.openxmlformats.org/package/2006/relationships"><Relationship Id="rId3" Type="http://schemas.openxmlformats.org/officeDocument/2006/relationships/image" Target="../media/image50.jpeg"/><Relationship Id="rId2" Type="http://schemas.openxmlformats.org/officeDocument/2006/relationships/hyperlink" Target="http://quazen.com/arts/indian-celebrities-wax-statues-at-madamme-tussauds-museum/" TargetMode="External"/><Relationship Id="rId1" Type="http://schemas.openxmlformats.org/officeDocument/2006/relationships/slideLayout" Target="../slideLayouts/slideLayout2.xml"/><Relationship Id="rId5" Type="http://schemas.openxmlformats.org/officeDocument/2006/relationships/image" Target="../media/image52.jpeg"/><Relationship Id="rId4" Type="http://schemas.openxmlformats.org/officeDocument/2006/relationships/image" Target="../media/image51.jpeg"/></Relationships>
</file>

<file path=ppt/slides/_rels/slide18.xml.rels><?xml version="1.0" encoding="UTF-8" standalone="yes"?>
<Relationships xmlns="http://schemas.openxmlformats.org/package/2006/relationships"><Relationship Id="rId8" Type="http://schemas.openxmlformats.org/officeDocument/2006/relationships/image" Target="../media/image57.jpeg"/><Relationship Id="rId13" Type="http://schemas.openxmlformats.org/officeDocument/2006/relationships/image" Target="../media/image60.jpeg"/><Relationship Id="rId3" Type="http://schemas.openxmlformats.org/officeDocument/2006/relationships/image" Target="../media/image54.jpeg"/><Relationship Id="rId7" Type="http://schemas.openxmlformats.org/officeDocument/2006/relationships/hyperlink" Target="http://go.mail.ru/search_images?rch=e&amp;type=all&amp;is=0&amp;q=Famous+wax+figures+of+Madame+Tussauds-+Diana#w=570&amp;h=816&amp;s=130449&amp;pic=http%3A%2F%2Fi.huffpost.com%2Fgen%2F556687%2Fthumbs%2Fo-WILLIAM-AND-KATE-WAX-WORKS-570.jpg%3F4&amp;page=http%3A%2F%2Fwww.huffingtonpost.co.uk%2F2012%2F04%2F04%2Fwilliam-and-kate-waxworks-madame-tussauds_n_1401928.html&amp;descr=William+And+Kate+Anniversary%3A+%3Cb%3EMadame+Tussauds%3C%2Fb%3E+Unveils+Royal+Waxworks+%28" TargetMode="External"/><Relationship Id="rId12" Type="http://schemas.openxmlformats.org/officeDocument/2006/relationships/image" Target="../media/image59.jpeg"/><Relationship Id="rId2" Type="http://schemas.openxmlformats.org/officeDocument/2006/relationships/image" Target="../media/image53.jpeg"/><Relationship Id="rId1" Type="http://schemas.openxmlformats.org/officeDocument/2006/relationships/slideLayout" Target="../slideLayouts/slideLayout2.xml"/><Relationship Id="rId6" Type="http://schemas.openxmlformats.org/officeDocument/2006/relationships/image" Target="../media/image56.jpeg"/><Relationship Id="rId11" Type="http://schemas.openxmlformats.org/officeDocument/2006/relationships/hyperlink" Target="http://go.mail.ru/search_images?rch=e&amp;type=all&amp;is=0&amp;q=Sons+of+Diana+at+Tussauds#w=480&amp;h=640&amp;s=91272&amp;pic=http%3A%2F%2Ffarm1.staticflickr.com%2F56%2F132041918_d97828f59d_z.jpg%3Fzz%3D1&amp;page=http%3A%2F%2Fwww.flickr.com%2Fphotos%2Fmharrsch%2F132041918%2F&amp;descr=A+proud+mother+watches+from+afar+as+Prince+William+and+Prince+%3Cb%3E...%3C%2Fb%3E" TargetMode="External"/><Relationship Id="rId5" Type="http://schemas.openxmlformats.org/officeDocument/2006/relationships/hyperlink" Target="http://go.mail.ru/search_images?q=Famous%20wax%20figures%20of%20Madame%20Tussauds-%20Diana#w=239&amp;h=320&amp;s=57070&amp;pic=http%3A%2F%2Fwww.have-fun-in-the-southwest.com%2Fimages%2FMadameTussaudDi2.jpg&amp;page=http%3A%2F%2Fwww.have-fun-in-the-southwest.com%2FMadame-Tussauds-Las-Vegas.html&amp;descr=%3Cb%3EMadame+Tussauds%3C%2Fb%3E+Las+Vegas" TargetMode="External"/><Relationship Id="rId15" Type="http://schemas.openxmlformats.org/officeDocument/2006/relationships/image" Target="../media/image61.jpeg"/><Relationship Id="rId10" Type="http://schemas.openxmlformats.org/officeDocument/2006/relationships/image" Target="../media/image58.jpeg"/><Relationship Id="rId4" Type="http://schemas.openxmlformats.org/officeDocument/2006/relationships/image" Target="../media/image55.jpeg"/><Relationship Id="rId9" Type="http://schemas.openxmlformats.org/officeDocument/2006/relationships/hyperlink" Target="http://go.mail.ru/search_images?rch=e&amp;type=all&amp;is=0&amp;q=Famous+wax+figures+of+Madame+Tussauds-+Diana#w=421&amp;h=665&amp;s=39980&amp;pic=http%3A%2F%2Fbossip.files.wordpress.com%2F2009%2F01%2Fmichelle-obama-to-bea2dbb81.jpg&amp;page=http%3A%2F%2Fbossip.com%2F78834%2Fmichelle-obama-gets-waxed%2F&amp;descr=Michelle+Obama+Gets+%3Cb%3EWaxed%3C%2Fb%3E+%7C+Bossip" TargetMode="External"/><Relationship Id="rId14" Type="http://schemas.openxmlformats.org/officeDocument/2006/relationships/hyperlink" Target="http://www.tip-berlin.de/community/profile/bernd-sauer/blog/obama-berlin-2"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6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golosangeles.about.com/od/thingstodoinhollywood/ss/MadameTussauds_2.htm"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8" Type="http://schemas.openxmlformats.org/officeDocument/2006/relationships/hyperlink" Target="http://www.daylife.com/topic/03Uv32y5AA5xM" TargetMode="External"/><Relationship Id="rId3" Type="http://schemas.openxmlformats.org/officeDocument/2006/relationships/image" Target="http://static.flickr.com/3012/2389893960_026cef0e98.jpg" TargetMode="External"/><Relationship Id="rId7" Type="http://schemas.openxmlformats.org/officeDocument/2006/relationships/image" Target="../media/image19.jpeg"/><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hyperlink" Target="http://go.mail.ru/search_images?rch=e&amp;type=all&amp;is=0&amp;q=Putin%60s+wax+figure#w=460&amp;h=288&amp;s=21442&amp;pic=http%3A%2F%2F1.bp.blogspot.com%2F-wfm_Zu6eKDE%2FTrGE78XGZ0I%2FAAAAAAAAAe4%2FUTCAJ9xqdYE%2Fs1600%2Fputin_gun_1512248c.jpg&amp;page=http%3A%2F%2Fedsworld365.blogspot.com%2F2011_11_01_archive.html&amp;descr=A+World+View%3A+November+2011" TargetMode="External"/><Relationship Id="rId5" Type="http://schemas.openxmlformats.org/officeDocument/2006/relationships/image" Target="../media/image18.jpeg"/><Relationship Id="rId4" Type="http://schemas.openxmlformats.org/officeDocument/2006/relationships/image" Target="../media/image17.jpeg"/><Relationship Id="rId9" Type="http://schemas.openxmlformats.org/officeDocument/2006/relationships/image" Target="../media/image20.jpeg"/></Relationships>
</file>

<file path=ppt/slides/_rels/slide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5" Type="http://schemas.openxmlformats.org/officeDocument/2006/relationships/image" Target="../media/image24.jpeg"/><Relationship Id="rId4" Type="http://schemas.openxmlformats.org/officeDocument/2006/relationships/image" Target="../media/image23.jpeg"/></Relationships>
</file>

<file path=ppt/slides/_rels/slide8.xml.rels><?xml version="1.0" encoding="UTF-8" standalone="yes"?>
<Relationships xmlns="http://schemas.openxmlformats.org/package/2006/relationships"><Relationship Id="rId8" Type="http://schemas.openxmlformats.org/officeDocument/2006/relationships/image" Target="../media/image29.jpeg"/><Relationship Id="rId3" Type="http://schemas.openxmlformats.org/officeDocument/2006/relationships/image" Target="../media/image26.jpeg"/><Relationship Id="rId7" Type="http://schemas.openxmlformats.org/officeDocument/2006/relationships/hyperlink" Target="http://travel.viamichelin.com/web/Destination/Canada-Niagara_Falls/Activity-Louis_Tussaud_s_Waxworks-" TargetMode="External"/><Relationship Id="rId2" Type="http://schemas.openxmlformats.org/officeDocument/2006/relationships/image" Target="../media/image25.jpeg"/><Relationship Id="rId1" Type="http://schemas.openxmlformats.org/officeDocument/2006/relationships/slideLayout" Target="../slideLayouts/slideLayout2.xml"/><Relationship Id="rId6" Type="http://schemas.openxmlformats.org/officeDocument/2006/relationships/image" Target="../media/image28.jpeg"/><Relationship Id="rId11" Type="http://schemas.openxmlformats.org/officeDocument/2006/relationships/image" Target="../media/image31.jpeg"/><Relationship Id="rId5" Type="http://schemas.openxmlformats.org/officeDocument/2006/relationships/image" Target="http://www.soundpress.net/graphics-feature-articles/fa-2012-03-01-madame-tussauds-nyc-01.jpg" TargetMode="External"/><Relationship Id="rId10" Type="http://schemas.openxmlformats.org/officeDocument/2006/relationships/image" Target="../media/image30.jpeg"/><Relationship Id="rId4" Type="http://schemas.openxmlformats.org/officeDocument/2006/relationships/image" Target="../media/image27.jpeg"/><Relationship Id="rId9" Type="http://schemas.openxmlformats.org/officeDocument/2006/relationships/hyperlink" Target="http://www.tripadvisor.com/Attraction_Review-g187323-d1828806-Reviews-Madame_Tussauds-Berlin.html"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457200" y="762000"/>
            <a:ext cx="8224838" cy="990600"/>
          </a:xfrm>
        </p:spPr>
        <p:txBody>
          <a:bodyPr/>
          <a:lstStyle/>
          <a:p>
            <a:pPr eaLnBrk="1" hangingPunct="1">
              <a:defRPr/>
            </a:pPr>
            <a:r>
              <a:rPr lang="en-US" sz="4500" dirty="0" smtClean="0"/>
              <a:t>Madame </a:t>
            </a:r>
            <a:r>
              <a:rPr lang="en-US" sz="4500" dirty="0" err="1" smtClean="0"/>
              <a:t>Tussauds</a:t>
            </a:r>
            <a:r>
              <a:rPr lang="en-US" sz="4500" dirty="0" smtClean="0"/>
              <a:t> Waxworks Museums Around the World</a:t>
            </a:r>
            <a:endParaRPr lang="ru-RU" sz="4500" dirty="0" smtClean="0"/>
          </a:p>
        </p:txBody>
      </p:sp>
      <p:pic>
        <p:nvPicPr>
          <p:cNvPr id="3075" name="Picture 4" descr="Madame Tussaud and the History of Waxworks"/>
          <p:cNvPicPr>
            <a:picLocks noChangeAspect="1" noChangeArrowheads="1"/>
          </p:cNvPicPr>
          <p:nvPr>
            <p:ph type="subTitle" idx="1"/>
          </p:nvPr>
        </p:nvPicPr>
        <p:blipFill>
          <a:blip r:embed="rId2" r:link="rId3" cstate="email"/>
          <a:srcRect/>
          <a:stretch>
            <a:fillRect/>
          </a:stretch>
        </p:blipFill>
        <p:spPr>
          <a:xfrm>
            <a:off x="3048000" y="1981200"/>
            <a:ext cx="2384425" cy="3124200"/>
          </a:xfrm>
          <a:noFill/>
        </p:spPr>
      </p:pic>
      <p:sp>
        <p:nvSpPr>
          <p:cNvPr id="3076" name="Rectangle 5"/>
          <p:cNvSpPr>
            <a:spLocks noChangeArrowheads="1"/>
          </p:cNvSpPr>
          <p:nvPr/>
        </p:nvSpPr>
        <p:spPr bwMode="auto">
          <a:xfrm>
            <a:off x="2209800" y="5356225"/>
            <a:ext cx="4194175" cy="641350"/>
          </a:xfrm>
          <a:prstGeom prst="rect">
            <a:avLst/>
          </a:prstGeom>
          <a:noFill/>
          <a:ln w="9525">
            <a:noFill/>
            <a:miter lim="800000"/>
            <a:headEnd/>
            <a:tailEnd/>
          </a:ln>
        </p:spPr>
        <p:txBody>
          <a:bodyPr anchor="ctr">
            <a:spAutoFit/>
          </a:bodyPr>
          <a:lstStyle/>
          <a:p>
            <a:r>
              <a:rPr lang="en-US" b="1"/>
              <a:t>Madame Marie Tussaud: 1761 - 1850</a:t>
            </a:r>
            <a:endParaRPr lang="ru-RU" b="1"/>
          </a:p>
          <a:p>
            <a:pPr eaLnBrk="0" hangingPunct="0"/>
            <a:endParaRPr lang="ru-RU"/>
          </a:p>
        </p:txBody>
      </p:sp>
      <p:sp>
        <p:nvSpPr>
          <p:cNvPr id="3077" name="TextBox 4"/>
          <p:cNvSpPr txBox="1">
            <a:spLocks noChangeArrowheads="1"/>
          </p:cNvSpPr>
          <p:nvPr/>
        </p:nvSpPr>
        <p:spPr bwMode="auto">
          <a:xfrm>
            <a:off x="6781800" y="5029200"/>
            <a:ext cx="1979613" cy="923925"/>
          </a:xfrm>
          <a:prstGeom prst="rect">
            <a:avLst/>
          </a:prstGeom>
          <a:noFill/>
          <a:ln w="9525">
            <a:noFill/>
            <a:miter lim="800000"/>
            <a:headEnd/>
            <a:tailEnd/>
          </a:ln>
        </p:spPr>
        <p:txBody>
          <a:bodyPr wrap="none">
            <a:spAutoFit/>
          </a:bodyPr>
          <a:lstStyle/>
          <a:p>
            <a:r>
              <a:rPr lang="en-US"/>
              <a:t>Done by Belikova</a:t>
            </a:r>
            <a:endParaRPr lang="ru-RU"/>
          </a:p>
          <a:p>
            <a:r>
              <a:rPr lang="en-US"/>
              <a:t> Marina Pavlovna</a:t>
            </a:r>
            <a:endParaRPr lang="ru-RU"/>
          </a:p>
          <a:p>
            <a:r>
              <a:rPr lang="en-US"/>
              <a:t> school </a:t>
            </a:r>
            <a:r>
              <a:rPr lang="ru-RU"/>
              <a:t>№9</a:t>
            </a:r>
          </a:p>
        </p:txBody>
      </p:sp>
      <p:sp>
        <p:nvSpPr>
          <p:cNvPr id="3078" name="TextBox 5"/>
          <p:cNvSpPr txBox="1">
            <a:spLocks noChangeArrowheads="1"/>
          </p:cNvSpPr>
          <p:nvPr/>
        </p:nvSpPr>
        <p:spPr bwMode="auto">
          <a:xfrm>
            <a:off x="2971800" y="5867400"/>
            <a:ext cx="2416175" cy="646113"/>
          </a:xfrm>
          <a:prstGeom prst="rect">
            <a:avLst/>
          </a:prstGeom>
          <a:noFill/>
          <a:ln w="9525">
            <a:noFill/>
            <a:miter lim="800000"/>
            <a:headEnd/>
            <a:tailEnd/>
          </a:ln>
        </p:spPr>
        <p:txBody>
          <a:bodyPr wrap="none">
            <a:spAutoFit/>
          </a:bodyPr>
          <a:lstStyle/>
          <a:p>
            <a:pPr algn="ctr"/>
            <a:r>
              <a:rPr lang="en-US"/>
              <a:t>Stanitsa Baturinskaya</a:t>
            </a:r>
          </a:p>
          <a:p>
            <a:pPr algn="ctr"/>
            <a:r>
              <a:rPr lang="en-US"/>
              <a:t>2013</a:t>
            </a:r>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sz="3600" b="1" smtClean="0"/>
              <a:t>Madame Tussauds Waxworks Museums Around the World</a:t>
            </a:r>
            <a:endParaRPr lang="ru-RU" sz="3600" b="1" smtClean="0"/>
          </a:p>
        </p:txBody>
      </p:sp>
      <p:pic>
        <p:nvPicPr>
          <p:cNvPr id="12291" name="Picture 4" descr="Madame Tussaud's Wax Museum"/>
          <p:cNvPicPr>
            <a:picLocks noChangeAspect="1" noChangeArrowheads="1"/>
          </p:cNvPicPr>
          <p:nvPr>
            <p:ph type="body" idx="1"/>
          </p:nvPr>
        </p:nvPicPr>
        <p:blipFill>
          <a:blip r:embed="rId2" cstate="email"/>
          <a:srcRect/>
          <a:stretch>
            <a:fillRect/>
          </a:stretch>
        </p:blipFill>
        <p:spPr>
          <a:xfrm>
            <a:off x="2835275" y="3124200"/>
            <a:ext cx="2117725" cy="2819400"/>
          </a:xfrm>
          <a:noFill/>
        </p:spPr>
      </p:pic>
      <p:pic>
        <p:nvPicPr>
          <p:cNvPr id="12292" name="Picture 5" descr="Madame Tussaud's Wax Museum"/>
          <p:cNvPicPr>
            <a:picLocks noChangeAspect="1" noChangeArrowheads="1"/>
          </p:cNvPicPr>
          <p:nvPr/>
        </p:nvPicPr>
        <p:blipFill>
          <a:blip r:embed="rId3" cstate="email"/>
          <a:srcRect/>
          <a:stretch>
            <a:fillRect/>
          </a:stretch>
        </p:blipFill>
        <p:spPr bwMode="auto">
          <a:xfrm>
            <a:off x="4967288" y="2133600"/>
            <a:ext cx="2022475" cy="2667000"/>
          </a:xfrm>
          <a:prstGeom prst="rect">
            <a:avLst/>
          </a:prstGeom>
          <a:noFill/>
          <a:ln w="9525">
            <a:noFill/>
            <a:miter lim="800000"/>
            <a:headEnd/>
            <a:tailEnd/>
          </a:ln>
        </p:spPr>
      </p:pic>
      <p:pic>
        <p:nvPicPr>
          <p:cNvPr id="12293" name="Picture 6" descr="Madame Tussaud's Wax Museum"/>
          <p:cNvPicPr>
            <a:picLocks noChangeAspect="1" noChangeArrowheads="1"/>
          </p:cNvPicPr>
          <p:nvPr/>
        </p:nvPicPr>
        <p:blipFill>
          <a:blip r:embed="rId4" cstate="email"/>
          <a:srcRect/>
          <a:stretch>
            <a:fillRect/>
          </a:stretch>
        </p:blipFill>
        <p:spPr bwMode="auto">
          <a:xfrm>
            <a:off x="685800" y="4735513"/>
            <a:ext cx="2133600" cy="1901825"/>
          </a:xfrm>
          <a:prstGeom prst="rect">
            <a:avLst/>
          </a:prstGeom>
          <a:noFill/>
          <a:ln w="9525">
            <a:noFill/>
            <a:miter lim="800000"/>
            <a:headEnd/>
            <a:tailEnd/>
          </a:ln>
        </p:spPr>
      </p:pic>
      <p:sp>
        <p:nvSpPr>
          <p:cNvPr id="20487" name="Rectangle 7"/>
          <p:cNvSpPr>
            <a:spLocks noChangeArrowheads="1"/>
          </p:cNvSpPr>
          <p:nvPr/>
        </p:nvSpPr>
        <p:spPr bwMode="auto">
          <a:xfrm>
            <a:off x="195263" y="1447800"/>
            <a:ext cx="8948737" cy="646113"/>
          </a:xfrm>
          <a:prstGeom prst="rect">
            <a:avLst/>
          </a:prstGeom>
          <a:noFill/>
          <a:ln w="9525">
            <a:noFill/>
            <a:miter lim="800000"/>
            <a:headEnd/>
            <a:tailEnd/>
          </a:ln>
          <a:effectLst/>
        </p:spPr>
        <p:txBody>
          <a:bodyPr wrap="none">
            <a:spAutoFit/>
          </a:bodyPr>
          <a:lstStyle/>
          <a:p>
            <a:pPr>
              <a:defRPr/>
            </a:pPr>
            <a:r>
              <a:rPr lang="ru-RU" dirty="0" err="1">
                <a:solidFill>
                  <a:schemeClr val="tx2"/>
                </a:solidFill>
                <a:effectLst>
                  <a:outerShdw blurRad="38100" dist="38100" dir="2700000" algn="tl">
                    <a:srgbClr val="000000"/>
                  </a:outerShdw>
                </a:effectLst>
              </a:rPr>
              <a:t>This</a:t>
            </a:r>
            <a:r>
              <a:rPr lang="ru-RU" dirty="0">
                <a:solidFill>
                  <a:schemeClr val="tx2"/>
                </a:solidFill>
                <a:effectLst>
                  <a:outerShdw blurRad="38100" dist="38100" dir="2700000" algn="tl">
                    <a:srgbClr val="000000"/>
                  </a:outerShdw>
                </a:effectLst>
              </a:rPr>
              <a:t> </a:t>
            </a:r>
            <a:r>
              <a:rPr lang="ru-RU" dirty="0" err="1">
                <a:solidFill>
                  <a:schemeClr val="tx2"/>
                </a:solidFill>
                <a:effectLst>
                  <a:outerShdw blurRad="38100" dist="38100" dir="2700000" algn="tl">
                    <a:srgbClr val="000000"/>
                  </a:outerShdw>
                </a:effectLst>
              </a:rPr>
              <a:t>museum</a:t>
            </a:r>
            <a:r>
              <a:rPr lang="ru-RU" dirty="0">
                <a:solidFill>
                  <a:schemeClr val="tx2"/>
                </a:solidFill>
                <a:effectLst>
                  <a:outerShdw blurRad="38100" dist="38100" dir="2700000" algn="tl">
                    <a:srgbClr val="000000"/>
                  </a:outerShdw>
                </a:effectLst>
              </a:rPr>
              <a:t> </a:t>
            </a:r>
            <a:r>
              <a:rPr lang="ru-RU" dirty="0" err="1">
                <a:solidFill>
                  <a:schemeClr val="tx2"/>
                </a:solidFill>
                <a:effectLst>
                  <a:outerShdw blurRad="38100" dist="38100" dir="2700000" algn="tl">
                    <a:srgbClr val="000000"/>
                  </a:outerShdw>
                </a:effectLst>
              </a:rPr>
              <a:t>is</a:t>
            </a:r>
            <a:r>
              <a:rPr lang="ru-RU" dirty="0">
                <a:solidFill>
                  <a:schemeClr val="tx2"/>
                </a:solidFill>
                <a:effectLst>
                  <a:outerShdw blurRad="38100" dist="38100" dir="2700000" algn="tl">
                    <a:srgbClr val="000000"/>
                  </a:outerShdw>
                </a:effectLst>
              </a:rPr>
              <a:t> </a:t>
            </a:r>
            <a:r>
              <a:rPr lang="ru-RU" dirty="0" err="1">
                <a:solidFill>
                  <a:schemeClr val="tx2"/>
                </a:solidFill>
                <a:effectLst>
                  <a:outerShdw blurRad="38100" dist="38100" dir="2700000" algn="tl">
                    <a:srgbClr val="000000"/>
                  </a:outerShdw>
                </a:effectLst>
              </a:rPr>
              <a:t>the</a:t>
            </a:r>
            <a:r>
              <a:rPr lang="ru-RU" dirty="0">
                <a:solidFill>
                  <a:schemeClr val="tx2"/>
                </a:solidFill>
                <a:effectLst>
                  <a:outerShdw blurRad="38100" dist="38100" dir="2700000" algn="tl">
                    <a:srgbClr val="000000"/>
                  </a:outerShdw>
                </a:effectLst>
              </a:rPr>
              <a:t> </a:t>
            </a:r>
            <a:r>
              <a:rPr lang="ru-RU" dirty="0" err="1">
                <a:solidFill>
                  <a:schemeClr val="tx2"/>
                </a:solidFill>
                <a:effectLst>
                  <a:outerShdw blurRad="38100" dist="38100" dir="2700000" algn="tl">
                    <a:srgbClr val="000000"/>
                  </a:outerShdw>
                </a:effectLst>
              </a:rPr>
              <a:t>heart</a:t>
            </a:r>
            <a:r>
              <a:rPr lang="ru-RU" dirty="0">
                <a:solidFill>
                  <a:schemeClr val="tx2"/>
                </a:solidFill>
                <a:effectLst>
                  <a:outerShdw blurRad="38100" dist="38100" dir="2700000" algn="tl">
                    <a:srgbClr val="000000"/>
                  </a:outerShdw>
                </a:effectLst>
              </a:rPr>
              <a:t> </a:t>
            </a:r>
            <a:r>
              <a:rPr lang="ru-RU" dirty="0" err="1">
                <a:solidFill>
                  <a:schemeClr val="tx2"/>
                </a:solidFill>
                <a:effectLst>
                  <a:outerShdw blurRad="38100" dist="38100" dir="2700000" algn="tl">
                    <a:srgbClr val="000000"/>
                  </a:outerShdw>
                </a:effectLst>
              </a:rPr>
              <a:t>of</a:t>
            </a:r>
            <a:r>
              <a:rPr lang="ru-RU" dirty="0">
                <a:solidFill>
                  <a:schemeClr val="tx2"/>
                </a:solidFill>
                <a:effectLst>
                  <a:outerShdw blurRad="38100" dist="38100" dir="2700000" algn="tl">
                    <a:srgbClr val="000000"/>
                  </a:outerShdw>
                </a:effectLst>
              </a:rPr>
              <a:t> </a:t>
            </a:r>
            <a:r>
              <a:rPr lang="ru-RU" dirty="0" err="1">
                <a:solidFill>
                  <a:schemeClr val="tx2"/>
                </a:solidFill>
                <a:effectLst>
                  <a:outerShdw blurRad="38100" dist="38100" dir="2700000" algn="tl">
                    <a:srgbClr val="000000"/>
                  </a:outerShdw>
                </a:effectLst>
              </a:rPr>
              <a:t>Manhattan’s</a:t>
            </a:r>
            <a:r>
              <a:rPr lang="ru-RU" dirty="0">
                <a:solidFill>
                  <a:schemeClr val="tx2"/>
                </a:solidFill>
                <a:effectLst>
                  <a:outerShdw blurRad="38100" dist="38100" dir="2700000" algn="tl">
                    <a:srgbClr val="000000"/>
                  </a:outerShdw>
                </a:effectLst>
              </a:rPr>
              <a:t> </a:t>
            </a:r>
            <a:r>
              <a:rPr lang="ru-RU" dirty="0" err="1">
                <a:solidFill>
                  <a:schemeClr val="tx2"/>
                </a:solidFill>
                <a:effectLst>
                  <a:outerShdw blurRad="38100" dist="38100" dir="2700000" algn="tl">
                    <a:srgbClr val="000000"/>
                  </a:outerShdw>
                </a:effectLst>
              </a:rPr>
              <a:t>Clinton</a:t>
            </a:r>
            <a:r>
              <a:rPr lang="ru-RU" dirty="0">
                <a:solidFill>
                  <a:schemeClr val="tx2"/>
                </a:solidFill>
                <a:effectLst>
                  <a:outerShdw blurRad="38100" dist="38100" dir="2700000" algn="tl">
                    <a:srgbClr val="000000"/>
                  </a:outerShdw>
                </a:effectLst>
              </a:rPr>
              <a:t> </a:t>
            </a:r>
            <a:r>
              <a:rPr lang="ru-RU" dirty="0" err="1">
                <a:solidFill>
                  <a:schemeClr val="tx2"/>
                </a:solidFill>
                <a:effectLst>
                  <a:outerShdw blurRad="38100" dist="38100" dir="2700000" algn="tl">
                    <a:srgbClr val="000000"/>
                  </a:outerShdw>
                </a:effectLst>
              </a:rPr>
              <a:t>neighborhood</a:t>
            </a:r>
            <a:r>
              <a:rPr lang="ru-RU" dirty="0">
                <a:solidFill>
                  <a:schemeClr val="tx2"/>
                </a:solidFill>
                <a:effectLst>
                  <a:outerShdw blurRad="38100" dist="38100" dir="2700000" algn="tl">
                    <a:srgbClr val="000000"/>
                  </a:outerShdw>
                </a:effectLst>
              </a:rPr>
              <a:t>. </a:t>
            </a:r>
          </a:p>
          <a:p>
            <a:pPr>
              <a:defRPr/>
            </a:pPr>
            <a:r>
              <a:rPr lang="ru-RU" dirty="0" err="1">
                <a:solidFill>
                  <a:schemeClr val="tx2"/>
                </a:solidFill>
                <a:effectLst>
                  <a:outerShdw blurRad="38100" dist="38100" dir="2700000" algn="tl">
                    <a:srgbClr val="000000"/>
                  </a:outerShdw>
                </a:effectLst>
              </a:rPr>
              <a:t>Located</a:t>
            </a:r>
            <a:r>
              <a:rPr lang="ru-RU" dirty="0">
                <a:solidFill>
                  <a:schemeClr val="tx2"/>
                </a:solidFill>
                <a:effectLst>
                  <a:outerShdw blurRad="38100" dist="38100" dir="2700000" algn="tl">
                    <a:srgbClr val="000000"/>
                  </a:outerShdw>
                </a:effectLst>
              </a:rPr>
              <a:t> </a:t>
            </a:r>
            <a:r>
              <a:rPr lang="ru-RU" dirty="0" err="1">
                <a:solidFill>
                  <a:schemeClr val="tx2"/>
                </a:solidFill>
                <a:effectLst>
                  <a:outerShdw blurRad="38100" dist="38100" dir="2700000" algn="tl">
                    <a:srgbClr val="000000"/>
                  </a:outerShdw>
                </a:effectLst>
              </a:rPr>
              <a:t>at</a:t>
            </a:r>
            <a:r>
              <a:rPr lang="ru-RU" dirty="0">
                <a:solidFill>
                  <a:schemeClr val="tx2"/>
                </a:solidFill>
                <a:effectLst>
                  <a:outerShdw blurRad="38100" dist="38100" dir="2700000" algn="tl">
                    <a:srgbClr val="000000"/>
                  </a:outerShdw>
                </a:effectLst>
              </a:rPr>
              <a:t> 234 </a:t>
            </a:r>
            <a:r>
              <a:rPr lang="ru-RU" dirty="0" err="1">
                <a:solidFill>
                  <a:schemeClr val="tx2"/>
                </a:solidFill>
                <a:effectLst>
                  <a:outerShdw blurRad="38100" dist="38100" dir="2700000" algn="tl">
                    <a:srgbClr val="000000"/>
                  </a:outerShdw>
                </a:effectLst>
              </a:rPr>
              <a:t>West</a:t>
            </a:r>
            <a:r>
              <a:rPr lang="ru-RU" dirty="0">
                <a:solidFill>
                  <a:schemeClr val="tx2"/>
                </a:solidFill>
                <a:effectLst>
                  <a:outerShdw blurRad="38100" dist="38100" dir="2700000" algn="tl">
                    <a:srgbClr val="000000"/>
                  </a:outerShdw>
                </a:effectLst>
              </a:rPr>
              <a:t> 42nd </a:t>
            </a:r>
            <a:r>
              <a:rPr lang="ru-RU" dirty="0" err="1">
                <a:solidFill>
                  <a:schemeClr val="tx2"/>
                </a:solidFill>
                <a:effectLst>
                  <a:outerShdw blurRad="38100" dist="38100" dir="2700000" algn="tl">
                    <a:srgbClr val="000000"/>
                  </a:outerShdw>
                </a:effectLst>
              </a:rPr>
              <a:t>Street</a:t>
            </a:r>
            <a:r>
              <a:rPr lang="ru-RU" dirty="0">
                <a:solidFill>
                  <a:schemeClr val="tx2"/>
                </a:solidFill>
                <a:effectLst>
                  <a:outerShdw blurRad="38100" dist="38100" dir="2700000" algn="tl">
                    <a:srgbClr val="000000"/>
                  </a:outerShdw>
                </a:effectLst>
              </a:rPr>
              <a:t>, </a:t>
            </a:r>
            <a:r>
              <a:rPr lang="ru-RU" dirty="0" err="1">
                <a:solidFill>
                  <a:schemeClr val="tx2"/>
                </a:solidFill>
                <a:effectLst>
                  <a:outerShdw blurRad="38100" dist="38100" dir="2700000" algn="tl">
                    <a:srgbClr val="000000"/>
                  </a:outerShdw>
                </a:effectLst>
              </a:rPr>
              <a:t>this</a:t>
            </a:r>
            <a:r>
              <a:rPr lang="ru-RU" dirty="0">
                <a:solidFill>
                  <a:schemeClr val="tx2"/>
                </a:solidFill>
                <a:effectLst>
                  <a:outerShdw blurRad="38100" dist="38100" dir="2700000" algn="tl">
                    <a:srgbClr val="000000"/>
                  </a:outerShdw>
                </a:effectLst>
              </a:rPr>
              <a:t> </a:t>
            </a:r>
            <a:r>
              <a:rPr lang="ru-RU" dirty="0" err="1">
                <a:solidFill>
                  <a:schemeClr val="tx2"/>
                </a:solidFill>
                <a:effectLst>
                  <a:outerShdw blurRad="38100" dist="38100" dir="2700000" algn="tl">
                    <a:srgbClr val="000000"/>
                  </a:outerShdw>
                </a:effectLst>
              </a:rPr>
              <a:t>museum</a:t>
            </a:r>
            <a:r>
              <a:rPr lang="ru-RU" dirty="0">
                <a:solidFill>
                  <a:schemeClr val="tx2"/>
                </a:solidFill>
                <a:effectLst>
                  <a:outerShdw blurRad="38100" dist="38100" dir="2700000" algn="tl">
                    <a:srgbClr val="000000"/>
                  </a:outerShdw>
                </a:effectLst>
              </a:rPr>
              <a:t> </a:t>
            </a:r>
            <a:r>
              <a:rPr lang="ru-RU" dirty="0" err="1">
                <a:solidFill>
                  <a:schemeClr val="tx2"/>
                </a:solidFill>
                <a:effectLst>
                  <a:outerShdw blurRad="38100" dist="38100" dir="2700000" algn="tl">
                    <a:srgbClr val="000000"/>
                  </a:outerShdw>
                </a:effectLst>
              </a:rPr>
              <a:t>exemplifies</a:t>
            </a:r>
            <a:r>
              <a:rPr lang="ru-RU" dirty="0">
                <a:solidFill>
                  <a:schemeClr val="tx2"/>
                </a:solidFill>
                <a:effectLst>
                  <a:outerShdw blurRad="38100" dist="38100" dir="2700000" algn="tl">
                    <a:srgbClr val="000000"/>
                  </a:outerShdw>
                </a:effectLst>
              </a:rPr>
              <a:t> </a:t>
            </a:r>
            <a:r>
              <a:rPr lang="ru-RU" dirty="0" err="1">
                <a:solidFill>
                  <a:schemeClr val="tx2"/>
                </a:solidFill>
                <a:effectLst>
                  <a:outerShdw blurRad="38100" dist="38100" dir="2700000" algn="tl">
                    <a:srgbClr val="000000"/>
                  </a:outerShdw>
                </a:effectLst>
              </a:rPr>
              <a:t>the</a:t>
            </a:r>
            <a:r>
              <a:rPr lang="ru-RU" dirty="0">
                <a:solidFill>
                  <a:schemeClr val="tx2"/>
                </a:solidFill>
                <a:effectLst>
                  <a:outerShdw blurRad="38100" dist="38100" dir="2700000" algn="tl">
                    <a:srgbClr val="000000"/>
                  </a:outerShdw>
                </a:effectLst>
              </a:rPr>
              <a:t> </a:t>
            </a:r>
            <a:r>
              <a:rPr lang="ru-RU" dirty="0" err="1">
                <a:solidFill>
                  <a:schemeClr val="tx2"/>
                </a:solidFill>
                <a:effectLst>
                  <a:outerShdw blurRad="38100" dist="38100" dir="2700000" algn="tl">
                    <a:srgbClr val="000000"/>
                  </a:outerShdw>
                </a:effectLst>
              </a:rPr>
              <a:t>spirit</a:t>
            </a:r>
            <a:r>
              <a:rPr lang="ru-RU" dirty="0">
                <a:solidFill>
                  <a:schemeClr val="tx2"/>
                </a:solidFill>
                <a:effectLst>
                  <a:outerShdw blurRad="38100" dist="38100" dir="2700000" algn="tl">
                    <a:srgbClr val="000000"/>
                  </a:outerShdw>
                </a:effectLst>
              </a:rPr>
              <a:t> </a:t>
            </a:r>
            <a:r>
              <a:rPr lang="ru-RU" dirty="0" err="1">
                <a:solidFill>
                  <a:schemeClr val="tx2"/>
                </a:solidFill>
                <a:effectLst>
                  <a:outerShdw blurRad="38100" dist="38100" dir="2700000" algn="tl">
                    <a:srgbClr val="000000"/>
                  </a:outerShdw>
                </a:effectLst>
              </a:rPr>
              <a:t>of</a:t>
            </a:r>
            <a:r>
              <a:rPr lang="ru-RU" dirty="0">
                <a:solidFill>
                  <a:schemeClr val="tx2"/>
                </a:solidFill>
                <a:effectLst>
                  <a:outerShdw blurRad="38100" dist="38100" dir="2700000" algn="tl">
                    <a:srgbClr val="000000"/>
                  </a:outerShdw>
                </a:effectLst>
              </a:rPr>
              <a:t> </a:t>
            </a:r>
            <a:r>
              <a:rPr lang="ru-RU" dirty="0" err="1">
                <a:solidFill>
                  <a:schemeClr val="tx2"/>
                </a:solidFill>
                <a:effectLst>
                  <a:outerShdw blurRad="38100" dist="38100" dir="2700000" algn="tl">
                    <a:srgbClr val="000000"/>
                  </a:outerShdw>
                </a:effectLst>
              </a:rPr>
              <a:t>New</a:t>
            </a:r>
            <a:r>
              <a:rPr lang="ru-RU" dirty="0">
                <a:solidFill>
                  <a:schemeClr val="tx2"/>
                </a:solidFill>
                <a:effectLst>
                  <a:outerShdw blurRad="38100" dist="38100" dir="2700000" algn="tl">
                    <a:srgbClr val="000000"/>
                  </a:outerShdw>
                </a:effectLst>
              </a:rPr>
              <a:t> </a:t>
            </a:r>
            <a:r>
              <a:rPr lang="ru-RU" dirty="0" err="1">
                <a:solidFill>
                  <a:schemeClr val="tx2"/>
                </a:solidFill>
                <a:effectLst>
                  <a:outerShdw blurRad="38100" dist="38100" dir="2700000" algn="tl">
                    <a:srgbClr val="000000"/>
                  </a:outerShdw>
                </a:effectLst>
              </a:rPr>
              <a:t>York</a:t>
            </a:r>
            <a:r>
              <a:rPr lang="ru-RU" dirty="0">
                <a:solidFill>
                  <a:schemeClr val="tx2"/>
                </a:solidFill>
                <a:effectLst>
                  <a:outerShdw blurRad="38100" dist="38100" dir="2700000" algn="tl">
                    <a:srgbClr val="000000"/>
                  </a:outerShdw>
                </a:effectLst>
              </a:rPr>
              <a:t> </a:t>
            </a:r>
            <a:r>
              <a:rPr lang="ru-RU" dirty="0" err="1">
                <a:solidFill>
                  <a:schemeClr val="tx2"/>
                </a:solidFill>
                <a:effectLst>
                  <a:outerShdw blurRad="38100" dist="38100" dir="2700000" algn="tl">
                    <a:srgbClr val="000000"/>
                  </a:outerShdw>
                </a:effectLst>
              </a:rPr>
              <a:t>City</a:t>
            </a:r>
            <a:r>
              <a:rPr lang="ru-RU" dirty="0">
                <a:solidFill>
                  <a:schemeClr val="tx2"/>
                </a:solidFill>
                <a:effectLst>
                  <a:outerShdw blurRad="38100" dist="38100" dir="2700000" algn="tl">
                    <a:srgbClr val="000000"/>
                  </a:outerShdw>
                </a:effectLst>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17575" y="304800"/>
            <a:ext cx="8226425" cy="1143000"/>
          </a:xfrm>
        </p:spPr>
        <p:txBody>
          <a:bodyPr/>
          <a:lstStyle/>
          <a:p>
            <a:pPr eaLnBrk="1" hangingPunct="1">
              <a:defRPr/>
            </a:pPr>
            <a:r>
              <a:rPr lang="en-US" sz="3600" b="1" dirty="0" smtClean="0"/>
              <a:t>Madame </a:t>
            </a:r>
            <a:r>
              <a:rPr lang="en-US" sz="3600" b="1" dirty="0" err="1" smtClean="0"/>
              <a:t>Tussauds</a:t>
            </a:r>
            <a:r>
              <a:rPr lang="en-US" sz="3600" b="1" dirty="0" smtClean="0"/>
              <a:t> Waxworks Museums Around the World</a:t>
            </a:r>
            <a:endParaRPr lang="ru-RU" sz="3600" b="1" dirty="0" smtClean="0"/>
          </a:p>
        </p:txBody>
      </p:sp>
      <p:pic>
        <p:nvPicPr>
          <p:cNvPr id="13315" name="Picture 4" descr="220px-Madame_Tussauds_in_Berlin"/>
          <p:cNvPicPr>
            <a:picLocks noChangeAspect="1" noChangeArrowheads="1"/>
          </p:cNvPicPr>
          <p:nvPr>
            <p:ph type="body" idx="1"/>
          </p:nvPr>
        </p:nvPicPr>
        <p:blipFill>
          <a:blip r:embed="rId2" cstate="email"/>
          <a:srcRect/>
          <a:stretch>
            <a:fillRect/>
          </a:stretch>
        </p:blipFill>
        <p:spPr>
          <a:xfrm>
            <a:off x="1219200" y="3048000"/>
            <a:ext cx="4087813" cy="3067050"/>
          </a:xfrm>
          <a:noFill/>
        </p:spPr>
      </p:pic>
      <p:sp>
        <p:nvSpPr>
          <p:cNvPr id="13316" name="Rectangle 5"/>
          <p:cNvSpPr>
            <a:spLocks noChangeArrowheads="1"/>
          </p:cNvSpPr>
          <p:nvPr/>
        </p:nvSpPr>
        <p:spPr bwMode="auto">
          <a:xfrm>
            <a:off x="2209800" y="2247900"/>
            <a:ext cx="4343400" cy="366713"/>
          </a:xfrm>
          <a:prstGeom prst="rect">
            <a:avLst/>
          </a:prstGeom>
          <a:noFill/>
          <a:ln w="9525">
            <a:noFill/>
            <a:miter lim="800000"/>
            <a:headEnd/>
            <a:tailEnd/>
          </a:ln>
        </p:spPr>
        <p:txBody>
          <a:bodyPr anchor="ctr">
            <a:spAutoFit/>
          </a:bodyPr>
          <a:lstStyle/>
          <a:p>
            <a:r>
              <a:rPr lang="ru-RU"/>
              <a:t>Entry of Madame Tussauds in Berlin</a:t>
            </a:r>
          </a:p>
        </p:txBody>
      </p:sp>
      <p:pic>
        <p:nvPicPr>
          <p:cNvPr id="13317" name="Picture 5" descr="madame-tussauds"/>
          <p:cNvPicPr>
            <a:picLocks noChangeAspect="1" noChangeArrowheads="1"/>
          </p:cNvPicPr>
          <p:nvPr/>
        </p:nvPicPr>
        <p:blipFill>
          <a:blip r:embed="rId3" cstate="email"/>
          <a:srcRect/>
          <a:stretch>
            <a:fillRect/>
          </a:stretch>
        </p:blipFill>
        <p:spPr bwMode="auto">
          <a:xfrm>
            <a:off x="5621338" y="4038600"/>
            <a:ext cx="3355975" cy="1893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z="3600" b="1" smtClean="0"/>
              <a:t>Madame Tussauds Waxworks Museums Around the World</a:t>
            </a:r>
            <a:endParaRPr lang="ru-RU" sz="3600" b="1" smtClean="0"/>
          </a:p>
        </p:txBody>
      </p:sp>
      <p:pic>
        <p:nvPicPr>
          <p:cNvPr id="14339" name="Picture 4" descr="http://upload.wikimedia.org/wikipedia/commons/thumb/f/f5/Madame_Tussauds%2C_Washington%2C_D.C._2011_crop.jpg/220px-Madame_Tussauds%2C_Washington%2C_D.C._2011_crop.jpg"/>
          <p:cNvPicPr>
            <a:picLocks noChangeAspect="1" noChangeArrowheads="1"/>
          </p:cNvPicPr>
          <p:nvPr>
            <p:ph type="body" idx="1"/>
          </p:nvPr>
        </p:nvPicPr>
        <p:blipFill>
          <a:blip r:embed="rId2" r:link="rId3" cstate="email"/>
          <a:srcRect/>
          <a:stretch>
            <a:fillRect/>
          </a:stretch>
        </p:blipFill>
        <p:spPr>
          <a:xfrm>
            <a:off x="2667000" y="2590800"/>
            <a:ext cx="2857500" cy="3581400"/>
          </a:xfrm>
          <a:noFill/>
        </p:spPr>
      </p:pic>
      <p:sp>
        <p:nvSpPr>
          <p:cNvPr id="14340" name="Rectangle 6"/>
          <p:cNvSpPr>
            <a:spLocks noChangeArrowheads="1"/>
          </p:cNvSpPr>
          <p:nvPr/>
        </p:nvSpPr>
        <p:spPr bwMode="auto">
          <a:xfrm>
            <a:off x="-228600" y="2743200"/>
            <a:ext cx="9144000" cy="0"/>
          </a:xfrm>
          <a:prstGeom prst="rect">
            <a:avLst/>
          </a:prstGeom>
          <a:noFill/>
          <a:ln w="9525">
            <a:noFill/>
            <a:miter lim="800000"/>
            <a:headEnd/>
            <a:tailEnd/>
          </a:ln>
        </p:spPr>
        <p:txBody>
          <a:bodyPr wrap="none" anchor="ctr">
            <a:spAutoFit/>
          </a:bodyPr>
          <a:lstStyle/>
          <a:p>
            <a:endParaRPr lang="ru-RU"/>
          </a:p>
        </p:txBody>
      </p:sp>
      <p:pic>
        <p:nvPicPr>
          <p:cNvPr id="14341" name="Picture 5" descr="http://bits.wikimedia.org/skins-1.19/common/images/magnify-clip.png"/>
          <p:cNvPicPr>
            <a:picLocks noChangeAspect="1" noChangeArrowheads="1"/>
          </p:cNvPicPr>
          <p:nvPr/>
        </p:nvPicPr>
        <p:blipFill>
          <a:blip r:embed="rId4" r:link="rId5" cstate="email"/>
          <a:srcRect/>
          <a:stretch>
            <a:fillRect/>
          </a:stretch>
        </p:blipFill>
        <p:spPr bwMode="auto">
          <a:xfrm>
            <a:off x="0" y="3240088"/>
            <a:ext cx="142875" cy="104775"/>
          </a:xfrm>
          <a:prstGeom prst="rect">
            <a:avLst/>
          </a:prstGeom>
          <a:noFill/>
          <a:ln w="9525">
            <a:noFill/>
            <a:miter lim="800000"/>
            <a:headEnd/>
            <a:tailEnd/>
          </a:ln>
        </p:spPr>
      </p:pic>
      <p:sp>
        <p:nvSpPr>
          <p:cNvPr id="14342" name="Rectangle 8"/>
          <p:cNvSpPr>
            <a:spLocks noChangeArrowheads="1"/>
          </p:cNvSpPr>
          <p:nvPr/>
        </p:nvSpPr>
        <p:spPr bwMode="auto">
          <a:xfrm>
            <a:off x="2438400" y="2057400"/>
            <a:ext cx="3394075" cy="366713"/>
          </a:xfrm>
          <a:prstGeom prst="rect">
            <a:avLst/>
          </a:prstGeom>
          <a:noFill/>
          <a:ln w="9525">
            <a:noFill/>
            <a:miter lim="800000"/>
            <a:headEnd/>
            <a:tailEnd/>
          </a:ln>
        </p:spPr>
        <p:txBody>
          <a:bodyPr anchor="ctr">
            <a:spAutoFit/>
          </a:bodyPr>
          <a:lstStyle/>
          <a:p>
            <a:r>
              <a:rPr lang="ru-RU">
                <a:hlinkClick r:id="rId6" tooltip="Washington, D.C."/>
              </a:rPr>
              <a:t>Washington, D.C.</a:t>
            </a:r>
            <a:r>
              <a:rPr lang="ru-RU"/>
              <a:t> location</a:t>
            </a:r>
          </a:p>
        </p:txBody>
      </p:sp>
      <p:pic>
        <p:nvPicPr>
          <p:cNvPr id="14343" name="Picture 9" descr="44presidents"/>
          <p:cNvPicPr>
            <a:picLocks noChangeAspect="1" noChangeArrowheads="1"/>
          </p:cNvPicPr>
          <p:nvPr/>
        </p:nvPicPr>
        <p:blipFill>
          <a:blip r:embed="rId7" cstate="email"/>
          <a:srcRect/>
          <a:stretch>
            <a:fillRect/>
          </a:stretch>
        </p:blipFill>
        <p:spPr bwMode="auto">
          <a:xfrm>
            <a:off x="5867400" y="2286000"/>
            <a:ext cx="2876550" cy="1866900"/>
          </a:xfrm>
          <a:prstGeom prst="rect">
            <a:avLst/>
          </a:prstGeom>
          <a:noFill/>
          <a:ln w="9525">
            <a:noFill/>
            <a:miter lim="800000"/>
            <a:headEnd/>
            <a:tailEnd/>
          </a:ln>
        </p:spPr>
      </p:pic>
      <p:pic>
        <p:nvPicPr>
          <p:cNvPr id="14344" name="Picture 10" descr="US-Presidents"/>
          <p:cNvPicPr>
            <a:picLocks noChangeAspect="1" noChangeArrowheads="1"/>
          </p:cNvPicPr>
          <p:nvPr/>
        </p:nvPicPr>
        <p:blipFill>
          <a:blip r:embed="rId8" cstate="email"/>
          <a:srcRect/>
          <a:stretch>
            <a:fillRect/>
          </a:stretch>
        </p:blipFill>
        <p:spPr bwMode="auto">
          <a:xfrm>
            <a:off x="304800" y="2286000"/>
            <a:ext cx="2057400" cy="1905000"/>
          </a:xfrm>
          <a:prstGeom prst="rect">
            <a:avLst/>
          </a:prstGeom>
          <a:noFill/>
          <a:ln w="9525">
            <a:noFill/>
            <a:miter lim="800000"/>
            <a:headEnd/>
            <a:tailEnd/>
          </a:ln>
        </p:spPr>
      </p:pic>
      <p:pic>
        <p:nvPicPr>
          <p:cNvPr id="14345" name="Picture 11" descr="george-washington-portrait"/>
          <p:cNvPicPr>
            <a:picLocks noChangeAspect="1" noChangeArrowheads="1"/>
          </p:cNvPicPr>
          <p:nvPr/>
        </p:nvPicPr>
        <p:blipFill>
          <a:blip r:embed="rId9" cstate="email"/>
          <a:srcRect/>
          <a:stretch>
            <a:fillRect/>
          </a:stretch>
        </p:blipFill>
        <p:spPr bwMode="auto">
          <a:xfrm>
            <a:off x="6096000" y="4648200"/>
            <a:ext cx="2438400" cy="1657350"/>
          </a:xfrm>
          <a:prstGeom prst="rect">
            <a:avLst/>
          </a:prstGeom>
          <a:noFill/>
          <a:ln w="9525">
            <a:noFill/>
            <a:miter lim="800000"/>
            <a:headEnd/>
            <a:tailEnd/>
          </a:ln>
        </p:spPr>
      </p:pic>
      <p:pic>
        <p:nvPicPr>
          <p:cNvPr id="14346" name="Picture 12" descr="Tussauds-to-open-Presidents-Gallery"/>
          <p:cNvPicPr>
            <a:picLocks noChangeAspect="1" noChangeArrowheads="1"/>
          </p:cNvPicPr>
          <p:nvPr/>
        </p:nvPicPr>
        <p:blipFill>
          <a:blip r:embed="rId10" cstate="email"/>
          <a:srcRect/>
          <a:stretch>
            <a:fillRect/>
          </a:stretch>
        </p:blipFill>
        <p:spPr bwMode="auto">
          <a:xfrm>
            <a:off x="685800" y="4419600"/>
            <a:ext cx="1344613"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z="3600" b="1" smtClean="0"/>
              <a:t>Madame Tussauds Waxworks Museums Around the World</a:t>
            </a:r>
            <a:endParaRPr lang="ru-RU" sz="3600" b="1" smtClean="0"/>
          </a:p>
        </p:txBody>
      </p:sp>
      <p:pic>
        <p:nvPicPr>
          <p:cNvPr id="15363" name="Picture 4" descr="Wax_0597"/>
          <p:cNvPicPr>
            <a:picLocks noChangeAspect="1" noChangeArrowheads="1"/>
          </p:cNvPicPr>
          <p:nvPr>
            <p:ph type="body" idx="1"/>
          </p:nvPr>
        </p:nvPicPr>
        <p:blipFill>
          <a:blip r:embed="rId2" cstate="email"/>
          <a:srcRect/>
          <a:stretch>
            <a:fillRect/>
          </a:stretch>
        </p:blipFill>
        <p:spPr>
          <a:xfrm>
            <a:off x="1676400" y="2743200"/>
            <a:ext cx="4876800" cy="3238500"/>
          </a:xfrm>
          <a:noFill/>
        </p:spPr>
      </p:pic>
      <p:sp>
        <p:nvSpPr>
          <p:cNvPr id="15364" name="Rectangle 6"/>
          <p:cNvSpPr>
            <a:spLocks noChangeArrowheads="1"/>
          </p:cNvSpPr>
          <p:nvPr/>
        </p:nvSpPr>
        <p:spPr bwMode="auto">
          <a:xfrm>
            <a:off x="1676400" y="2057400"/>
            <a:ext cx="4908550" cy="366713"/>
          </a:xfrm>
          <a:prstGeom prst="rect">
            <a:avLst/>
          </a:prstGeom>
          <a:noFill/>
          <a:ln w="9525">
            <a:noFill/>
            <a:miter lim="800000"/>
            <a:headEnd/>
            <a:tailEnd/>
          </a:ln>
        </p:spPr>
        <p:txBody>
          <a:bodyPr wrap="none" anchor="ctr">
            <a:spAutoFit/>
          </a:bodyPr>
          <a:lstStyle/>
          <a:p>
            <a:r>
              <a:rPr lang="ru-RU"/>
              <a:t> </a:t>
            </a:r>
            <a:r>
              <a:rPr lang="en-US"/>
              <a:t>Madame Tussauds Wax Museum in Bangkok</a:t>
            </a:r>
            <a:r>
              <a:rPr lang="ru-RU"/>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sz="3600" b="1" smtClean="0"/>
              <a:t>Madame Tussauds Waxworks Museums Around the World</a:t>
            </a:r>
            <a:endParaRPr lang="ru-RU" sz="3600" b="1" smtClean="0"/>
          </a:p>
        </p:txBody>
      </p:sp>
      <p:sp>
        <p:nvSpPr>
          <p:cNvPr id="24579" name="Rectangle 3"/>
          <p:cNvSpPr>
            <a:spLocks noGrp="1" noChangeArrowheads="1"/>
          </p:cNvSpPr>
          <p:nvPr>
            <p:ph type="body" idx="1"/>
          </p:nvPr>
        </p:nvSpPr>
        <p:spPr/>
        <p:txBody>
          <a:bodyPr/>
          <a:lstStyle/>
          <a:p>
            <a:pPr eaLnBrk="1" hangingPunct="1">
              <a:defRPr/>
            </a:pPr>
            <a:r>
              <a:rPr lang="en-US" sz="2000" smtClean="0">
                <a:hlinkClick r:id="rId2"/>
              </a:rPr>
              <a:t>Shanghai</a:t>
            </a:r>
            <a:r>
              <a:rPr lang="en-US" sz="2000" smtClean="0"/>
              <a:t> won over more than 30 candidate cities around the world and was chosen for one of the few Madame Tussauds wax museums.</a:t>
            </a:r>
            <a:r>
              <a:rPr lang="ru-RU" sz="2000" smtClean="0"/>
              <a:t> </a:t>
            </a:r>
          </a:p>
        </p:txBody>
      </p:sp>
      <p:pic>
        <p:nvPicPr>
          <p:cNvPr id="16388" name="Picture 4" descr="Madame Tussauds Wax Museum"/>
          <p:cNvPicPr>
            <a:picLocks noChangeAspect="1" noChangeArrowheads="1"/>
          </p:cNvPicPr>
          <p:nvPr/>
        </p:nvPicPr>
        <p:blipFill>
          <a:blip r:embed="rId3" cstate="email"/>
          <a:srcRect/>
          <a:stretch>
            <a:fillRect/>
          </a:stretch>
        </p:blipFill>
        <p:spPr bwMode="auto">
          <a:xfrm>
            <a:off x="2514600" y="2705100"/>
            <a:ext cx="3352800" cy="2516188"/>
          </a:xfrm>
          <a:prstGeom prst="rect">
            <a:avLst/>
          </a:prstGeom>
          <a:noFill/>
          <a:ln w="9525">
            <a:noFill/>
            <a:miter lim="800000"/>
            <a:headEnd/>
            <a:tailEnd/>
          </a:ln>
        </p:spPr>
      </p:pic>
      <p:pic>
        <p:nvPicPr>
          <p:cNvPr id="16389" name="Picture 6" descr="36691_shanghai_museum"/>
          <p:cNvPicPr>
            <a:picLocks noChangeAspect="1" noChangeArrowheads="1"/>
          </p:cNvPicPr>
          <p:nvPr/>
        </p:nvPicPr>
        <p:blipFill>
          <a:blip r:embed="rId4" cstate="email"/>
          <a:srcRect/>
          <a:stretch>
            <a:fillRect/>
          </a:stretch>
        </p:blipFill>
        <p:spPr bwMode="auto">
          <a:xfrm>
            <a:off x="6019800" y="2743200"/>
            <a:ext cx="2667000" cy="2000250"/>
          </a:xfrm>
          <a:prstGeom prst="rect">
            <a:avLst/>
          </a:prstGeom>
          <a:noFill/>
          <a:ln w="9525">
            <a:noFill/>
            <a:miter lim="800000"/>
            <a:headEnd/>
            <a:tailEnd/>
          </a:ln>
        </p:spPr>
      </p:pic>
      <p:pic>
        <p:nvPicPr>
          <p:cNvPr id="16390" name="Picture 7" descr="madame-tussauds-wax-museum-fan"/>
          <p:cNvPicPr>
            <a:picLocks noChangeAspect="1" noChangeArrowheads="1"/>
          </p:cNvPicPr>
          <p:nvPr/>
        </p:nvPicPr>
        <p:blipFill>
          <a:blip r:embed="rId5" cstate="email"/>
          <a:srcRect/>
          <a:stretch>
            <a:fillRect/>
          </a:stretch>
        </p:blipFill>
        <p:spPr bwMode="auto">
          <a:xfrm>
            <a:off x="388938" y="3810000"/>
            <a:ext cx="2009775" cy="2679700"/>
          </a:xfrm>
          <a:prstGeom prst="rect">
            <a:avLst/>
          </a:prstGeom>
          <a:noFill/>
          <a:ln w="9525">
            <a:noFill/>
            <a:miter lim="800000"/>
            <a:headEnd/>
            <a:tailEnd/>
          </a:ln>
        </p:spPr>
      </p:pic>
      <p:sp>
        <p:nvSpPr>
          <p:cNvPr id="16392" name="Rectangle 8"/>
          <p:cNvSpPr>
            <a:spLocks noChangeArrowheads="1"/>
          </p:cNvSpPr>
          <p:nvPr/>
        </p:nvSpPr>
        <p:spPr bwMode="auto">
          <a:xfrm>
            <a:off x="-4600575" y="3108325"/>
            <a:ext cx="1728787" cy="366713"/>
          </a:xfrm>
          <a:prstGeom prst="rect">
            <a:avLst/>
          </a:prstGeom>
          <a:noFill/>
          <a:ln w="9525">
            <a:noFill/>
            <a:miter lim="800000"/>
            <a:headEnd/>
            <a:tailEnd/>
          </a:ln>
          <a:effectLst/>
        </p:spPr>
        <p:txBody>
          <a:bodyPr wrap="none">
            <a:spAutoFit/>
          </a:bodyPr>
          <a:lstStyle/>
          <a:p>
            <a:pPr>
              <a:spcBef>
                <a:spcPct val="20000"/>
              </a:spcBef>
              <a:buClr>
                <a:schemeClr val="tx2"/>
              </a:buClr>
              <a:buSzPct val="115000"/>
              <a:buFont typeface="Wingdings" pitchFamily="2" charset="2"/>
              <a:buChar char="§"/>
              <a:defRPr/>
            </a:pPr>
            <a:r>
              <a:rPr lang="en-US">
                <a:effectLst>
                  <a:outerShdw blurRad="38100" dist="38100" dir="2700000" algn="tl">
                    <a:srgbClr val="000000"/>
                  </a:outerShdw>
                </a:effectLst>
              </a:rPr>
              <a:t>The Shanghai</a:t>
            </a:r>
            <a:endParaRPr lang="ru-RU">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sz="3600" b="1" smtClean="0"/>
              <a:t>Madame Tussauds Waxworks Museums Around the World</a:t>
            </a:r>
            <a:endParaRPr lang="ru-RU" sz="3600" b="1" smtClean="0"/>
          </a:p>
        </p:txBody>
      </p:sp>
      <p:pic>
        <p:nvPicPr>
          <p:cNvPr id="17411" name="Picture 4" descr="1"/>
          <p:cNvPicPr>
            <a:picLocks noChangeAspect="1" noChangeArrowheads="1"/>
          </p:cNvPicPr>
          <p:nvPr>
            <p:ph type="body" idx="1"/>
          </p:nvPr>
        </p:nvPicPr>
        <p:blipFill>
          <a:blip r:embed="rId2" cstate="email"/>
          <a:srcRect/>
          <a:stretch>
            <a:fillRect/>
          </a:stretch>
        </p:blipFill>
        <p:spPr>
          <a:xfrm>
            <a:off x="2438400" y="2892425"/>
            <a:ext cx="4267200" cy="3203575"/>
          </a:xfrm>
          <a:noFill/>
        </p:spPr>
      </p:pic>
      <p:sp>
        <p:nvSpPr>
          <p:cNvPr id="17412" name="Rectangle 5"/>
          <p:cNvSpPr>
            <a:spLocks noChangeArrowheads="1"/>
          </p:cNvSpPr>
          <p:nvPr/>
        </p:nvSpPr>
        <p:spPr bwMode="auto">
          <a:xfrm>
            <a:off x="0" y="1524000"/>
            <a:ext cx="9864725" cy="923925"/>
          </a:xfrm>
          <a:prstGeom prst="rect">
            <a:avLst/>
          </a:prstGeom>
          <a:noFill/>
          <a:ln w="9525">
            <a:noFill/>
            <a:miter lim="800000"/>
            <a:headEnd/>
            <a:tailEnd/>
          </a:ln>
        </p:spPr>
        <p:txBody>
          <a:bodyPr anchor="ctr">
            <a:spAutoFit/>
          </a:bodyPr>
          <a:lstStyle/>
          <a:p>
            <a:pPr eaLnBrk="0" hangingPunct="0"/>
            <a:r>
              <a:rPr lang="ru-RU"/>
              <a:t>The museum started an overseas expansion in 1970, when it opened a branch location in </a:t>
            </a:r>
            <a:r>
              <a:rPr lang="ru-RU">
                <a:hlinkClick r:id="rId3"/>
              </a:rPr>
              <a:t>Amsterdam</a:t>
            </a:r>
            <a:r>
              <a:rPr lang="ru-RU"/>
              <a:t>. </a:t>
            </a:r>
          </a:p>
          <a:p>
            <a:pPr eaLnBrk="0" hangingPunct="0"/>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z="4000" b="1" smtClean="0"/>
              <a:t>Madame Tussauds Waxworks Museums Around the World</a:t>
            </a:r>
            <a:endParaRPr lang="ru-RU" sz="4000" b="1" smtClean="0"/>
          </a:p>
        </p:txBody>
      </p:sp>
      <p:pic>
        <p:nvPicPr>
          <p:cNvPr id="18435" name="Picture 5" descr="where-else"/>
          <p:cNvPicPr>
            <a:picLocks noChangeAspect="1" noChangeArrowheads="1"/>
          </p:cNvPicPr>
          <p:nvPr>
            <p:ph type="body" idx="4294967295"/>
          </p:nvPr>
        </p:nvPicPr>
        <p:blipFill>
          <a:blip r:embed="rId2" cstate="email"/>
          <a:srcRect/>
          <a:stretch>
            <a:fillRect/>
          </a:stretch>
        </p:blipFill>
        <p:spPr>
          <a:xfrm>
            <a:off x="5715000" y="3525838"/>
            <a:ext cx="3048000" cy="2282825"/>
          </a:xfrm>
        </p:spPr>
      </p:pic>
      <p:sp>
        <p:nvSpPr>
          <p:cNvPr id="18436" name="Rectangle 6"/>
          <p:cNvSpPr>
            <a:spLocks noChangeArrowheads="1"/>
          </p:cNvSpPr>
          <p:nvPr/>
        </p:nvSpPr>
        <p:spPr bwMode="auto">
          <a:xfrm>
            <a:off x="174625" y="1447800"/>
            <a:ext cx="8969375" cy="1200150"/>
          </a:xfrm>
          <a:prstGeom prst="rect">
            <a:avLst/>
          </a:prstGeom>
          <a:noFill/>
          <a:ln w="9525">
            <a:noFill/>
            <a:miter lim="800000"/>
            <a:headEnd/>
            <a:tailEnd/>
          </a:ln>
        </p:spPr>
        <p:txBody>
          <a:bodyPr wrap="none" anchor="ctr">
            <a:spAutoFit/>
          </a:bodyPr>
          <a:lstStyle/>
          <a:p>
            <a:pPr eaLnBrk="0" hangingPunct="0"/>
            <a:r>
              <a:rPr lang="ru-RU"/>
              <a:t>Located near the Peak complex on Hong Kong Island itself, this location is (barely)</a:t>
            </a:r>
          </a:p>
          <a:p>
            <a:pPr eaLnBrk="0" hangingPunct="0"/>
            <a:r>
              <a:rPr lang="ru-RU"/>
              <a:t> the cheapest of all the Madame Tussauds locations, which is a bit surprising since</a:t>
            </a:r>
          </a:p>
          <a:p>
            <a:pPr eaLnBrk="0" hangingPunct="0"/>
            <a:r>
              <a:rPr lang="ru-RU"/>
              <a:t> </a:t>
            </a:r>
            <a:r>
              <a:rPr lang="ru-RU">
                <a:hlinkClick r:id="rId3"/>
              </a:rPr>
              <a:t>Hong Kong</a:t>
            </a:r>
            <a:r>
              <a:rPr lang="ru-RU"/>
              <a:t> is generally a bit more expensive than at least two other cities on this list, </a:t>
            </a:r>
          </a:p>
          <a:p>
            <a:pPr eaLnBrk="0" hangingPunct="0"/>
            <a:r>
              <a:rPr lang="ru-RU"/>
              <a:t>namely Shanghai and Bangkok.</a:t>
            </a:r>
          </a:p>
        </p:txBody>
      </p:sp>
      <p:pic>
        <p:nvPicPr>
          <p:cNvPr id="18437" name="Picture 10" descr="image002"/>
          <p:cNvPicPr>
            <a:picLocks noChangeAspect="1" noChangeArrowheads="1"/>
          </p:cNvPicPr>
          <p:nvPr/>
        </p:nvPicPr>
        <p:blipFill>
          <a:blip r:embed="rId4" cstate="email"/>
          <a:srcRect/>
          <a:stretch>
            <a:fillRect/>
          </a:stretch>
        </p:blipFill>
        <p:spPr bwMode="auto">
          <a:xfrm>
            <a:off x="381000" y="3170238"/>
            <a:ext cx="4789488" cy="3067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sz="4000" b="1" smtClean="0"/>
              <a:t>Madame Tussauds Waxworks Museums Around the World</a:t>
            </a:r>
            <a:endParaRPr lang="ru-RU" sz="4000" b="1" smtClean="0"/>
          </a:p>
        </p:txBody>
      </p:sp>
      <p:sp>
        <p:nvSpPr>
          <p:cNvPr id="19459" name="Rectangle 3"/>
          <p:cNvSpPr>
            <a:spLocks noGrp="1" noChangeArrowheads="1"/>
          </p:cNvSpPr>
          <p:nvPr>
            <p:ph type="body" idx="1"/>
          </p:nvPr>
        </p:nvSpPr>
        <p:spPr/>
        <p:txBody>
          <a:bodyPr/>
          <a:lstStyle/>
          <a:p>
            <a:r>
              <a:rPr lang="ru-RU" sz="1800" b="1" smtClean="0">
                <a:effectLst/>
                <a:hlinkClick r:id="rId2"/>
              </a:rPr>
              <a:t>Indian Celebrities Wax Statues at Madamme Tussauds Museum</a:t>
            </a:r>
            <a:r>
              <a:rPr lang="ru-RU" sz="1800" smtClean="0">
                <a:effectLst/>
              </a:rPr>
              <a:t> </a:t>
            </a:r>
          </a:p>
          <a:p>
            <a:r>
              <a:rPr lang="ru-RU" smtClean="0">
                <a:effectLst/>
              </a:rPr>
              <a:t>  </a:t>
            </a:r>
          </a:p>
        </p:txBody>
      </p:sp>
      <p:sp>
        <p:nvSpPr>
          <p:cNvPr id="19460" name="Rectangle 7"/>
          <p:cNvSpPr>
            <a:spLocks noChangeArrowheads="1"/>
          </p:cNvSpPr>
          <p:nvPr/>
        </p:nvSpPr>
        <p:spPr bwMode="auto">
          <a:xfrm>
            <a:off x="0" y="2209800"/>
            <a:ext cx="8915400" cy="923925"/>
          </a:xfrm>
          <a:prstGeom prst="rect">
            <a:avLst/>
          </a:prstGeom>
          <a:noFill/>
          <a:ln w="9525">
            <a:noFill/>
            <a:miter lim="800000"/>
            <a:headEnd/>
            <a:tailEnd/>
          </a:ln>
        </p:spPr>
        <p:txBody>
          <a:bodyPr anchor="ctr">
            <a:spAutoFit/>
          </a:bodyPr>
          <a:lstStyle/>
          <a:p>
            <a:pPr algn="ctr"/>
            <a:r>
              <a:rPr lang="ru-RU"/>
              <a:t>There are six Indian Celebrities who got the honor to be immortalized by the Madame </a:t>
            </a:r>
          </a:p>
          <a:p>
            <a:pPr algn="ctr"/>
            <a:r>
              <a:rPr lang="ru-RU"/>
              <a:t>Tussaud’s Wax Museum at London and also in Times Square, New York. </a:t>
            </a:r>
          </a:p>
          <a:p>
            <a:pPr algn="ctr"/>
            <a:r>
              <a:rPr lang="ru-RU"/>
              <a:t>  </a:t>
            </a:r>
          </a:p>
        </p:txBody>
      </p:sp>
      <p:pic>
        <p:nvPicPr>
          <p:cNvPr id="19461" name="Picture 8" descr="amitabh0_2"/>
          <p:cNvPicPr>
            <a:picLocks noChangeAspect="1" noChangeArrowheads="1"/>
          </p:cNvPicPr>
          <p:nvPr/>
        </p:nvPicPr>
        <p:blipFill>
          <a:blip r:embed="rId3" cstate="email"/>
          <a:srcRect/>
          <a:stretch>
            <a:fillRect/>
          </a:stretch>
        </p:blipFill>
        <p:spPr bwMode="auto">
          <a:xfrm>
            <a:off x="2438400" y="3089275"/>
            <a:ext cx="3886200" cy="3444875"/>
          </a:xfrm>
          <a:prstGeom prst="rect">
            <a:avLst/>
          </a:prstGeom>
          <a:noFill/>
          <a:ln w="9525">
            <a:noFill/>
            <a:miter lim="800000"/>
            <a:headEnd/>
            <a:tailEnd/>
          </a:ln>
        </p:spPr>
      </p:pic>
      <p:pic>
        <p:nvPicPr>
          <p:cNvPr id="19462" name="Picture 9" descr="salman-khan2_1"/>
          <p:cNvPicPr>
            <a:picLocks noChangeAspect="1" noChangeArrowheads="1"/>
          </p:cNvPicPr>
          <p:nvPr/>
        </p:nvPicPr>
        <p:blipFill>
          <a:blip r:embed="rId4" cstate="email"/>
          <a:srcRect/>
          <a:stretch>
            <a:fillRect/>
          </a:stretch>
        </p:blipFill>
        <p:spPr bwMode="auto">
          <a:xfrm>
            <a:off x="242888" y="3429000"/>
            <a:ext cx="2038350" cy="2895600"/>
          </a:xfrm>
          <a:prstGeom prst="rect">
            <a:avLst/>
          </a:prstGeom>
          <a:noFill/>
          <a:ln w="9525">
            <a:noFill/>
            <a:miter lim="800000"/>
            <a:headEnd/>
            <a:tailEnd/>
          </a:ln>
        </p:spPr>
      </p:pic>
      <p:pic>
        <p:nvPicPr>
          <p:cNvPr id="19463" name="Picture 11" descr="ash5_1"/>
          <p:cNvPicPr>
            <a:picLocks noChangeAspect="1" noChangeArrowheads="1"/>
          </p:cNvPicPr>
          <p:nvPr/>
        </p:nvPicPr>
        <p:blipFill>
          <a:blip r:embed="rId5" cstate="email"/>
          <a:srcRect/>
          <a:stretch>
            <a:fillRect/>
          </a:stretch>
        </p:blipFill>
        <p:spPr bwMode="auto">
          <a:xfrm>
            <a:off x="6543675" y="3352800"/>
            <a:ext cx="1779588"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1" name="Rectangle 7"/>
          <p:cNvSpPr>
            <a:spLocks noGrp="1" noChangeArrowheads="1"/>
          </p:cNvSpPr>
          <p:nvPr>
            <p:ph type="title"/>
          </p:nvPr>
        </p:nvSpPr>
        <p:spPr>
          <a:xfrm>
            <a:off x="533400" y="1143000"/>
            <a:ext cx="8224838" cy="1371600"/>
          </a:xfrm>
        </p:spPr>
        <p:txBody>
          <a:bodyPr/>
          <a:lstStyle/>
          <a:p>
            <a:pPr>
              <a:defRPr/>
            </a:pPr>
            <a:r>
              <a:rPr lang="en-US" sz="1800" smtClean="0"/>
              <a:t>Millions and millions of people have flocked through the doors of Madame Tussauds since they first opened over 200 years ago and it remains just as popular as it ever was. </a:t>
            </a:r>
            <a:r>
              <a:rPr lang="ru-RU" sz="1800" smtClean="0">
                <a:effectLst/>
              </a:rPr>
              <a:t/>
            </a:r>
            <a:br>
              <a:rPr lang="ru-RU" sz="1800" smtClean="0">
                <a:effectLst/>
              </a:rPr>
            </a:br>
            <a:endParaRPr lang="ru-RU" sz="1800" smtClean="0">
              <a:effectLst/>
            </a:endParaRPr>
          </a:p>
        </p:txBody>
      </p:sp>
      <p:pic>
        <p:nvPicPr>
          <p:cNvPr id="20483" name="Picture 8" descr="tussauds"/>
          <p:cNvPicPr>
            <a:picLocks noChangeAspect="1" noChangeArrowheads="1"/>
          </p:cNvPicPr>
          <p:nvPr>
            <p:ph type="body" idx="1"/>
          </p:nvPr>
        </p:nvPicPr>
        <p:blipFill>
          <a:blip r:embed="rId2" cstate="email"/>
          <a:srcRect/>
          <a:stretch>
            <a:fillRect/>
          </a:stretch>
        </p:blipFill>
        <p:spPr>
          <a:xfrm>
            <a:off x="2819400" y="2209800"/>
            <a:ext cx="3505200" cy="2384425"/>
          </a:xfrm>
        </p:spPr>
      </p:pic>
      <p:sp>
        <p:nvSpPr>
          <p:cNvPr id="31753" name="Rectangle 9"/>
          <p:cNvSpPr>
            <a:spLocks noChangeArrowheads="1"/>
          </p:cNvSpPr>
          <p:nvPr/>
        </p:nvSpPr>
        <p:spPr bwMode="auto">
          <a:xfrm>
            <a:off x="533400" y="304800"/>
            <a:ext cx="8153400" cy="701675"/>
          </a:xfrm>
          <a:prstGeom prst="rect">
            <a:avLst/>
          </a:prstGeom>
          <a:noFill/>
          <a:ln w="9525">
            <a:noFill/>
            <a:miter lim="800000"/>
            <a:headEnd/>
            <a:tailEnd/>
          </a:ln>
          <a:effectLst/>
        </p:spPr>
        <p:txBody>
          <a:bodyPr>
            <a:spAutoFit/>
          </a:bodyPr>
          <a:lstStyle/>
          <a:p>
            <a:pPr>
              <a:defRPr/>
            </a:pPr>
            <a:r>
              <a:rPr lang="ru-RU" b="1">
                <a:solidFill>
                  <a:schemeClr val="tx2"/>
                </a:solidFill>
                <a:effectLst>
                  <a:outerShdw blurRad="38100" dist="38100" dir="2700000" algn="tl">
                    <a:srgbClr val="000000"/>
                  </a:outerShdw>
                </a:effectLst>
              </a:rPr>
              <a:t>                                         </a:t>
            </a:r>
            <a:r>
              <a:rPr lang="en-US" sz="4000" b="1">
                <a:solidFill>
                  <a:schemeClr val="tx2"/>
                </a:solidFill>
                <a:effectLst>
                  <a:outerShdw blurRad="38100" dist="38100" dir="2700000" algn="tl">
                    <a:srgbClr val="000000"/>
                  </a:outerShdw>
                </a:effectLst>
              </a:rPr>
              <a:t>Conclusion</a:t>
            </a:r>
            <a:endParaRPr lang="ru-RU" sz="4000" b="1">
              <a:solidFill>
                <a:schemeClr val="tx2"/>
              </a:solidFill>
              <a:effectLst>
                <a:outerShdw blurRad="38100" dist="38100" dir="2700000" algn="tl">
                  <a:srgbClr val="000000"/>
                </a:outerShdw>
              </a:effectLst>
            </a:endParaRPr>
          </a:p>
        </p:txBody>
      </p:sp>
      <p:pic>
        <p:nvPicPr>
          <p:cNvPr id="20485" name="Picture 11" descr="article-0-125E3F8C000005DC-442_634x443"/>
          <p:cNvPicPr>
            <a:picLocks noChangeAspect="1" noChangeArrowheads="1"/>
          </p:cNvPicPr>
          <p:nvPr/>
        </p:nvPicPr>
        <p:blipFill>
          <a:blip r:embed="rId3" cstate="email"/>
          <a:srcRect/>
          <a:stretch>
            <a:fillRect/>
          </a:stretch>
        </p:blipFill>
        <p:spPr bwMode="auto">
          <a:xfrm>
            <a:off x="381000" y="5083175"/>
            <a:ext cx="2133600" cy="1493838"/>
          </a:xfrm>
          <a:prstGeom prst="rect">
            <a:avLst/>
          </a:prstGeom>
          <a:noFill/>
          <a:ln w="9525">
            <a:noFill/>
            <a:miter lim="800000"/>
            <a:headEnd/>
            <a:tailEnd/>
          </a:ln>
        </p:spPr>
      </p:pic>
      <p:pic>
        <p:nvPicPr>
          <p:cNvPr id="20486" name="Picture 4" descr="kurzreise-london-madame-tussauds"/>
          <p:cNvPicPr>
            <a:picLocks noChangeAspect="1" noChangeArrowheads="1"/>
          </p:cNvPicPr>
          <p:nvPr/>
        </p:nvPicPr>
        <p:blipFill>
          <a:blip r:embed="rId4" cstate="email"/>
          <a:srcRect/>
          <a:stretch>
            <a:fillRect/>
          </a:stretch>
        </p:blipFill>
        <p:spPr bwMode="auto">
          <a:xfrm>
            <a:off x="401638" y="2209800"/>
            <a:ext cx="2049462" cy="2743200"/>
          </a:xfrm>
          <a:prstGeom prst="rect">
            <a:avLst/>
          </a:prstGeom>
          <a:noFill/>
          <a:ln w="9525">
            <a:noFill/>
            <a:miter lim="800000"/>
            <a:headEnd/>
            <a:tailEnd/>
          </a:ln>
        </p:spPr>
      </p:pic>
      <p:pic>
        <p:nvPicPr>
          <p:cNvPr id="20487" name="Picture 16" descr="MadameTussaudDi2">
            <a:hlinkClick r:id="rId5"/>
          </p:cNvPr>
          <p:cNvPicPr>
            <a:picLocks noChangeAspect="1" noChangeArrowheads="1"/>
          </p:cNvPicPr>
          <p:nvPr/>
        </p:nvPicPr>
        <p:blipFill>
          <a:blip r:embed="rId6" cstate="email"/>
          <a:srcRect/>
          <a:stretch>
            <a:fillRect/>
          </a:stretch>
        </p:blipFill>
        <p:spPr bwMode="auto">
          <a:xfrm>
            <a:off x="4248150" y="4800600"/>
            <a:ext cx="1365250" cy="1828800"/>
          </a:xfrm>
          <a:prstGeom prst="rect">
            <a:avLst/>
          </a:prstGeom>
          <a:noFill/>
          <a:ln w="9525">
            <a:noFill/>
            <a:miter lim="800000"/>
            <a:headEnd/>
            <a:tailEnd/>
          </a:ln>
        </p:spPr>
      </p:pic>
      <p:pic>
        <p:nvPicPr>
          <p:cNvPr id="20488" name="Picture 17" descr="o-WILLIAM-AND-KATE-WAX-WORKS-570">
            <a:hlinkClick r:id="rId7"/>
          </p:cNvPr>
          <p:cNvPicPr>
            <a:picLocks noChangeAspect="1" noChangeArrowheads="1"/>
          </p:cNvPicPr>
          <p:nvPr/>
        </p:nvPicPr>
        <p:blipFill>
          <a:blip r:embed="rId8" cstate="email"/>
          <a:srcRect/>
          <a:stretch>
            <a:fillRect/>
          </a:stretch>
        </p:blipFill>
        <p:spPr bwMode="auto">
          <a:xfrm>
            <a:off x="2895600" y="4800600"/>
            <a:ext cx="1333500" cy="1905000"/>
          </a:xfrm>
          <a:prstGeom prst="rect">
            <a:avLst/>
          </a:prstGeom>
          <a:noFill/>
          <a:ln w="9525">
            <a:noFill/>
            <a:miter lim="800000"/>
            <a:headEnd/>
            <a:tailEnd/>
          </a:ln>
        </p:spPr>
      </p:pic>
      <p:pic>
        <p:nvPicPr>
          <p:cNvPr id="20489" name="Picture 19" descr="michelle-obama-to-bea2dbb81">
            <a:hlinkClick r:id="rId9"/>
          </p:cNvPr>
          <p:cNvPicPr>
            <a:picLocks noChangeAspect="1" noChangeArrowheads="1"/>
          </p:cNvPicPr>
          <p:nvPr/>
        </p:nvPicPr>
        <p:blipFill>
          <a:blip r:embed="rId10" cstate="email"/>
          <a:srcRect/>
          <a:stretch>
            <a:fillRect/>
          </a:stretch>
        </p:blipFill>
        <p:spPr bwMode="auto">
          <a:xfrm>
            <a:off x="7467600" y="3505200"/>
            <a:ext cx="1536700" cy="2438400"/>
          </a:xfrm>
          <a:prstGeom prst="rect">
            <a:avLst/>
          </a:prstGeom>
          <a:noFill/>
          <a:ln w="9525">
            <a:noFill/>
            <a:miter lim="800000"/>
            <a:headEnd/>
            <a:tailEnd/>
          </a:ln>
        </p:spPr>
      </p:pic>
      <p:pic>
        <p:nvPicPr>
          <p:cNvPr id="20490" name="Picture 20" descr="132041918_d97828f59d_z">
            <a:hlinkClick r:id="rId11"/>
          </p:cNvPr>
          <p:cNvPicPr>
            <a:picLocks noChangeAspect="1" noChangeArrowheads="1"/>
          </p:cNvPicPr>
          <p:nvPr/>
        </p:nvPicPr>
        <p:blipFill>
          <a:blip r:embed="rId12" cstate="email"/>
          <a:srcRect/>
          <a:stretch>
            <a:fillRect/>
          </a:stretch>
        </p:blipFill>
        <p:spPr bwMode="auto">
          <a:xfrm>
            <a:off x="5683250" y="4724400"/>
            <a:ext cx="1352550" cy="1905000"/>
          </a:xfrm>
          <a:prstGeom prst="rect">
            <a:avLst/>
          </a:prstGeom>
          <a:noFill/>
          <a:ln w="9525">
            <a:noFill/>
            <a:miter lim="800000"/>
            <a:headEnd/>
            <a:tailEnd/>
          </a:ln>
        </p:spPr>
      </p:pic>
      <p:pic>
        <p:nvPicPr>
          <p:cNvPr id="20491" name="Picture 22" descr="michelleobama"/>
          <p:cNvPicPr>
            <a:picLocks noChangeAspect="1" noChangeArrowheads="1"/>
          </p:cNvPicPr>
          <p:nvPr/>
        </p:nvPicPr>
        <p:blipFill>
          <a:blip r:embed="rId13" cstate="email"/>
          <a:srcRect/>
          <a:stretch>
            <a:fillRect/>
          </a:stretch>
        </p:blipFill>
        <p:spPr bwMode="auto">
          <a:xfrm>
            <a:off x="7162800" y="2262188"/>
            <a:ext cx="1828800" cy="1208087"/>
          </a:xfrm>
          <a:prstGeom prst="rect">
            <a:avLst/>
          </a:prstGeom>
          <a:noFill/>
          <a:ln w="9525">
            <a:noFill/>
            <a:miter lim="800000"/>
            <a:headEnd/>
            <a:tailEnd/>
          </a:ln>
        </p:spPr>
      </p:pic>
      <p:pic>
        <p:nvPicPr>
          <p:cNvPr id="20492" name="Picture 23" descr="OBAMA_Tussaud">
            <a:hlinkClick r:id="rId14"/>
          </p:cNvPr>
          <p:cNvPicPr>
            <a:picLocks noChangeAspect="1" noChangeArrowheads="1"/>
          </p:cNvPicPr>
          <p:nvPr/>
        </p:nvPicPr>
        <p:blipFill>
          <a:blip r:embed="rId15" cstate="email"/>
          <a:srcRect/>
          <a:stretch>
            <a:fillRect/>
          </a:stretch>
        </p:blipFill>
        <p:spPr bwMode="auto">
          <a:xfrm>
            <a:off x="6324600" y="3505200"/>
            <a:ext cx="1227138" cy="1177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defRPr/>
            </a:pPr>
            <a:r>
              <a:rPr lang="en-US" sz="4000" b="1" smtClean="0"/>
              <a:t>Conclusion</a:t>
            </a:r>
            <a:r>
              <a:rPr lang="ru-RU" sz="4000" b="1" smtClean="0"/>
              <a:t/>
            </a:r>
            <a:br>
              <a:rPr lang="ru-RU" sz="4000" b="1" smtClean="0"/>
            </a:br>
            <a:endParaRPr lang="ru-RU" sz="4000" b="1" smtClean="0"/>
          </a:p>
        </p:txBody>
      </p:sp>
      <p:pic>
        <p:nvPicPr>
          <p:cNvPr id="21507" name="Picture 4" descr="67245"/>
          <p:cNvPicPr>
            <a:picLocks noChangeAspect="1" noChangeArrowheads="1"/>
          </p:cNvPicPr>
          <p:nvPr>
            <p:ph type="body" idx="1"/>
          </p:nvPr>
        </p:nvPicPr>
        <p:blipFill>
          <a:blip r:embed="rId2" cstate="email"/>
          <a:srcRect/>
          <a:stretch>
            <a:fillRect/>
          </a:stretch>
        </p:blipFill>
        <p:spPr>
          <a:xfrm>
            <a:off x="1758950" y="2389188"/>
            <a:ext cx="5619750" cy="2914650"/>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sz="4000" smtClean="0"/>
              <a:t>The amazing life and time of Madame Tussaud</a:t>
            </a:r>
            <a:endParaRPr lang="ru-RU" sz="4000" smtClean="0"/>
          </a:p>
        </p:txBody>
      </p:sp>
      <p:sp>
        <p:nvSpPr>
          <p:cNvPr id="5123" name="Rectangle 3"/>
          <p:cNvSpPr>
            <a:spLocks noGrp="1" noChangeArrowheads="1"/>
          </p:cNvSpPr>
          <p:nvPr>
            <p:ph type="body" idx="1"/>
          </p:nvPr>
        </p:nvSpPr>
        <p:spPr/>
        <p:txBody>
          <a:bodyPr/>
          <a:lstStyle/>
          <a:p>
            <a:pPr eaLnBrk="1" hangingPunct="1">
              <a:defRPr/>
            </a:pPr>
            <a:r>
              <a:rPr lang="pl-PL" smtClean="0"/>
              <a:t>Marie Grosholz was born in Strasbourg, France, on December 16, 1761</a:t>
            </a:r>
            <a:r>
              <a:rPr lang="en-US" smtClean="0"/>
              <a:t>.</a:t>
            </a:r>
            <a:r>
              <a:rPr lang="ru-RU" smtClean="0"/>
              <a:t> </a:t>
            </a:r>
          </a:p>
        </p:txBody>
      </p:sp>
      <p:pic>
        <p:nvPicPr>
          <p:cNvPr id="4100" name="Picture 5" descr="2489ru"/>
          <p:cNvPicPr>
            <a:picLocks noChangeAspect="1" noChangeArrowheads="1"/>
          </p:cNvPicPr>
          <p:nvPr/>
        </p:nvPicPr>
        <p:blipFill>
          <a:blip r:embed="rId2" cstate="email"/>
          <a:srcRect/>
          <a:stretch>
            <a:fillRect/>
          </a:stretch>
        </p:blipFill>
        <p:spPr bwMode="auto">
          <a:xfrm>
            <a:off x="2659063" y="2819400"/>
            <a:ext cx="233680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sz="4000" smtClean="0"/>
              <a:t>The amazing life and time of Madame Tussaud</a:t>
            </a:r>
            <a:endParaRPr lang="ru-RU" sz="4000" smtClean="0"/>
          </a:p>
        </p:txBody>
      </p:sp>
      <p:sp>
        <p:nvSpPr>
          <p:cNvPr id="6147" name="Rectangle 3"/>
          <p:cNvSpPr>
            <a:spLocks noGrp="1" noChangeArrowheads="1"/>
          </p:cNvSpPr>
          <p:nvPr>
            <p:ph type="body" idx="1"/>
          </p:nvPr>
        </p:nvSpPr>
        <p:spPr>
          <a:xfrm>
            <a:off x="457200" y="1524000"/>
            <a:ext cx="8226425" cy="4497388"/>
          </a:xfrm>
        </p:spPr>
        <p:txBody>
          <a:bodyPr/>
          <a:lstStyle/>
          <a:p>
            <a:pPr eaLnBrk="1" hangingPunct="1">
              <a:defRPr/>
            </a:pPr>
            <a:r>
              <a:rPr lang="pl-PL" sz="2000" smtClean="0"/>
              <a:t>Dr Curtius taught Marie, how to model in wax. </a:t>
            </a:r>
            <a:br>
              <a:rPr lang="pl-PL" sz="2000" smtClean="0"/>
            </a:br>
            <a:r>
              <a:rPr lang="pl-PL" sz="2000" smtClean="0"/>
              <a:t>Soon, Marie and her mother moved with Doctor Curtius to Paris, where he founded his own wax museum. Dr Curtius acted as a tutor to Marie, schooling her in the techniques of wax portraiture and casting. </a:t>
            </a:r>
            <a:endParaRPr lang="ru-RU" sz="2000" smtClean="0"/>
          </a:p>
        </p:txBody>
      </p:sp>
      <p:pic>
        <p:nvPicPr>
          <p:cNvPr id="5124" name="Picture 4" descr="KMD09MadameTussaudsLA_122">
            <a:hlinkClick r:id="rId2"/>
          </p:cNvPr>
          <p:cNvPicPr>
            <a:picLocks noChangeAspect="1" noChangeArrowheads="1"/>
          </p:cNvPicPr>
          <p:nvPr/>
        </p:nvPicPr>
        <p:blipFill>
          <a:blip r:embed="rId3" cstate="email"/>
          <a:srcRect/>
          <a:stretch>
            <a:fillRect/>
          </a:stretch>
        </p:blipFill>
        <p:spPr bwMode="auto">
          <a:xfrm>
            <a:off x="2667000" y="3581400"/>
            <a:ext cx="3657600" cy="2438400"/>
          </a:xfrm>
          <a:prstGeom prst="rect">
            <a:avLst/>
          </a:prstGeom>
          <a:noFill/>
          <a:ln w="9525">
            <a:noFill/>
            <a:miter lim="800000"/>
            <a:headEnd/>
            <a:tailEnd/>
          </a:ln>
        </p:spPr>
      </p:pic>
      <p:pic>
        <p:nvPicPr>
          <p:cNvPr id="5125" name="Picture 5" descr="0"/>
          <p:cNvPicPr>
            <a:picLocks noChangeAspect="1" noChangeArrowheads="1"/>
          </p:cNvPicPr>
          <p:nvPr/>
        </p:nvPicPr>
        <p:blipFill>
          <a:blip r:embed="rId4" cstate="email"/>
          <a:srcRect/>
          <a:stretch>
            <a:fillRect/>
          </a:stretch>
        </p:blipFill>
        <p:spPr bwMode="auto">
          <a:xfrm>
            <a:off x="152400" y="3962400"/>
            <a:ext cx="2400300" cy="1800225"/>
          </a:xfrm>
          <a:prstGeom prst="rect">
            <a:avLst/>
          </a:prstGeom>
          <a:noFill/>
          <a:ln w="9525">
            <a:noFill/>
            <a:miter lim="800000"/>
            <a:headEnd/>
            <a:tailEnd/>
          </a:ln>
        </p:spPr>
      </p:pic>
      <p:pic>
        <p:nvPicPr>
          <p:cNvPr id="5126" name="Picture 7" descr="Wax_0828"/>
          <p:cNvPicPr>
            <a:picLocks noChangeAspect="1" noChangeArrowheads="1"/>
          </p:cNvPicPr>
          <p:nvPr/>
        </p:nvPicPr>
        <p:blipFill>
          <a:blip r:embed="rId5" cstate="email"/>
          <a:srcRect/>
          <a:stretch>
            <a:fillRect/>
          </a:stretch>
        </p:blipFill>
        <p:spPr bwMode="auto">
          <a:xfrm>
            <a:off x="6400800" y="4038600"/>
            <a:ext cx="2533650" cy="1892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ru-RU" smtClean="0"/>
              <a:t>French Revolution </a:t>
            </a:r>
          </a:p>
        </p:txBody>
      </p:sp>
      <p:sp>
        <p:nvSpPr>
          <p:cNvPr id="7171" name="Rectangle 3"/>
          <p:cNvSpPr>
            <a:spLocks noGrp="1" noChangeArrowheads="1"/>
          </p:cNvSpPr>
          <p:nvPr>
            <p:ph type="body" idx="1"/>
          </p:nvPr>
        </p:nvSpPr>
        <p:spPr/>
        <p:txBody>
          <a:bodyPr/>
          <a:lstStyle/>
          <a:p>
            <a:pPr eaLnBrk="1" hangingPunct="1">
              <a:defRPr/>
            </a:pPr>
            <a:r>
              <a:rPr lang="pl-PL" sz="2000" smtClean="0"/>
              <a:t>Marie was made to take death masks from the heads of famous people, who had been guillotined, including King Louis XVI and his wife, Marie Antoinette.</a:t>
            </a:r>
          </a:p>
          <a:p>
            <a:pPr eaLnBrk="1" hangingPunct="1">
              <a:defRPr/>
            </a:pPr>
            <a:r>
              <a:rPr lang="pl-PL" sz="2000" smtClean="0"/>
              <a:t> She was very daring and patient. </a:t>
            </a:r>
            <a:br>
              <a:rPr lang="pl-PL" sz="2000" smtClean="0"/>
            </a:br>
            <a:r>
              <a:rPr lang="pl-PL" sz="2000" smtClean="0"/>
              <a:t>In 1794, Curtius died and and Marie inherited the business</a:t>
            </a:r>
            <a:r>
              <a:rPr lang="en-US" sz="2000" smtClean="0"/>
              <a:t>.</a:t>
            </a:r>
            <a:r>
              <a:rPr lang="ru-RU" sz="2000" smtClean="0"/>
              <a:t> </a:t>
            </a:r>
          </a:p>
        </p:txBody>
      </p:sp>
      <p:pic>
        <p:nvPicPr>
          <p:cNvPr id="6148" name="Picture 4" descr="madame-tussauds"/>
          <p:cNvPicPr>
            <a:picLocks noChangeAspect="1" noChangeArrowheads="1"/>
          </p:cNvPicPr>
          <p:nvPr/>
        </p:nvPicPr>
        <p:blipFill>
          <a:blip r:embed="rId2" cstate="email"/>
          <a:srcRect/>
          <a:stretch>
            <a:fillRect/>
          </a:stretch>
        </p:blipFill>
        <p:spPr bwMode="auto">
          <a:xfrm>
            <a:off x="2684463" y="4044950"/>
            <a:ext cx="2878137" cy="2101850"/>
          </a:xfrm>
          <a:prstGeom prst="rect">
            <a:avLst/>
          </a:prstGeom>
          <a:noFill/>
          <a:ln w="9525">
            <a:noFill/>
            <a:miter lim="800000"/>
            <a:headEnd/>
            <a:tailEnd/>
          </a:ln>
        </p:spPr>
      </p:pic>
      <p:pic>
        <p:nvPicPr>
          <p:cNvPr id="6149" name="Picture 5" descr="madame-tussauds-wax-museum"/>
          <p:cNvPicPr>
            <a:picLocks noChangeAspect="1" noChangeArrowheads="1"/>
          </p:cNvPicPr>
          <p:nvPr/>
        </p:nvPicPr>
        <p:blipFill>
          <a:blip r:embed="rId3" cstate="email"/>
          <a:srcRect/>
          <a:stretch>
            <a:fillRect/>
          </a:stretch>
        </p:blipFill>
        <p:spPr bwMode="auto">
          <a:xfrm>
            <a:off x="5661025" y="3429000"/>
            <a:ext cx="2971800" cy="3200400"/>
          </a:xfrm>
          <a:prstGeom prst="rect">
            <a:avLst/>
          </a:prstGeom>
          <a:noFill/>
          <a:ln w="9525">
            <a:noFill/>
            <a:miter lim="800000"/>
            <a:headEnd/>
            <a:tailEnd/>
          </a:ln>
        </p:spPr>
      </p:pic>
      <p:pic>
        <p:nvPicPr>
          <p:cNvPr id="6150" name="Picture 6" descr="1730752_FwgTry"/>
          <p:cNvPicPr>
            <a:picLocks noChangeAspect="1" noChangeArrowheads="1"/>
          </p:cNvPicPr>
          <p:nvPr/>
        </p:nvPicPr>
        <p:blipFill>
          <a:blip r:embed="rId4" cstate="email"/>
          <a:srcRect/>
          <a:stretch>
            <a:fillRect/>
          </a:stretch>
        </p:blipFill>
        <p:spPr bwMode="auto">
          <a:xfrm>
            <a:off x="533400" y="3371850"/>
            <a:ext cx="2057400" cy="1547813"/>
          </a:xfrm>
          <a:prstGeom prst="rect">
            <a:avLst/>
          </a:prstGeom>
          <a:noFill/>
          <a:ln w="9525">
            <a:noFill/>
            <a:miter lim="800000"/>
            <a:headEnd/>
            <a:tailEnd/>
          </a:ln>
        </p:spPr>
      </p:pic>
      <p:pic>
        <p:nvPicPr>
          <p:cNvPr id="6151" name="Picture 7" descr="madame-tussauds"/>
          <p:cNvPicPr>
            <a:picLocks noChangeAspect="1" noChangeArrowheads="1"/>
          </p:cNvPicPr>
          <p:nvPr/>
        </p:nvPicPr>
        <p:blipFill>
          <a:blip r:embed="rId5" cstate="email"/>
          <a:srcRect/>
          <a:stretch>
            <a:fillRect/>
          </a:stretch>
        </p:blipFill>
        <p:spPr bwMode="auto">
          <a:xfrm>
            <a:off x="533400" y="5214938"/>
            <a:ext cx="2057400" cy="1539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sz="4000" b="1" smtClean="0"/>
              <a:t>Madame Tussauds Waxworks Museums Around the World</a:t>
            </a:r>
            <a:endParaRPr lang="ru-RU" sz="4000" b="1" smtClean="0"/>
          </a:p>
        </p:txBody>
      </p:sp>
      <p:sp>
        <p:nvSpPr>
          <p:cNvPr id="8195" name="Rectangle 3"/>
          <p:cNvSpPr>
            <a:spLocks noGrp="1" noChangeArrowheads="1"/>
          </p:cNvSpPr>
          <p:nvPr>
            <p:ph type="body" idx="1"/>
          </p:nvPr>
        </p:nvSpPr>
        <p:spPr/>
        <p:txBody>
          <a:bodyPr/>
          <a:lstStyle/>
          <a:p>
            <a:pPr eaLnBrk="1" hangingPunct="1">
              <a:defRPr/>
            </a:pPr>
            <a:r>
              <a:rPr lang="en-US" sz="2000" smtClean="0"/>
              <a:t>Madam Tussaud’s is the most popular and talked about  wax museum in the world. There are wax models of the famous and infamous, both living and dead, from every walk life.</a:t>
            </a:r>
          </a:p>
          <a:p>
            <a:pPr eaLnBrk="1" hangingPunct="1">
              <a:defRPr/>
            </a:pPr>
            <a:r>
              <a:rPr lang="en-US" sz="2000" smtClean="0"/>
              <a:t>Elvis Presley, the Beatles, the Rolling Stones, Marilyn Monro, Michael  Jakson, Alfred  Hitchcock, Charlie Chaplin, the British Royal family, Bill Clinton, Jack the Ripper…</a:t>
            </a:r>
            <a:endParaRPr lang="ru-RU" sz="2000" smtClean="0"/>
          </a:p>
        </p:txBody>
      </p:sp>
      <p:pic>
        <p:nvPicPr>
          <p:cNvPr id="7172" name="Picture 4" descr="kurzreise-london-madame-tussauds"/>
          <p:cNvPicPr>
            <a:picLocks noChangeAspect="1" noChangeArrowheads="1"/>
          </p:cNvPicPr>
          <p:nvPr/>
        </p:nvPicPr>
        <p:blipFill>
          <a:blip r:embed="rId2" cstate="email"/>
          <a:srcRect/>
          <a:stretch>
            <a:fillRect/>
          </a:stretch>
        </p:blipFill>
        <p:spPr bwMode="auto">
          <a:xfrm>
            <a:off x="1981200" y="4254500"/>
            <a:ext cx="1943100" cy="2603500"/>
          </a:xfrm>
          <a:prstGeom prst="rect">
            <a:avLst/>
          </a:prstGeom>
          <a:noFill/>
          <a:ln w="9525">
            <a:noFill/>
            <a:miter lim="800000"/>
            <a:headEnd/>
            <a:tailEnd/>
          </a:ln>
        </p:spPr>
      </p:pic>
      <p:pic>
        <p:nvPicPr>
          <p:cNvPr id="7173" name="Picture 5" descr="120px-The_Beatles_wax_dummes"/>
          <p:cNvPicPr>
            <a:picLocks noChangeAspect="1" noChangeArrowheads="1"/>
          </p:cNvPicPr>
          <p:nvPr/>
        </p:nvPicPr>
        <p:blipFill>
          <a:blip r:embed="rId3" cstate="email"/>
          <a:srcRect/>
          <a:stretch>
            <a:fillRect/>
          </a:stretch>
        </p:blipFill>
        <p:spPr bwMode="auto">
          <a:xfrm>
            <a:off x="304800" y="4343400"/>
            <a:ext cx="1676400" cy="1257300"/>
          </a:xfrm>
          <a:prstGeom prst="rect">
            <a:avLst/>
          </a:prstGeom>
          <a:noFill/>
          <a:ln w="9525">
            <a:noFill/>
            <a:miter lim="800000"/>
            <a:headEnd/>
            <a:tailEnd/>
          </a:ln>
        </p:spPr>
      </p:pic>
      <p:pic>
        <p:nvPicPr>
          <p:cNvPr id="7174" name="Picture 6" descr="90px-Marilyn_Monroe_Wax_Statue_in_Madame_Tussauds_London"/>
          <p:cNvPicPr>
            <a:picLocks noChangeAspect="1" noChangeArrowheads="1"/>
          </p:cNvPicPr>
          <p:nvPr/>
        </p:nvPicPr>
        <p:blipFill>
          <a:blip r:embed="rId4" cstate="email"/>
          <a:srcRect/>
          <a:stretch>
            <a:fillRect/>
          </a:stretch>
        </p:blipFill>
        <p:spPr bwMode="auto">
          <a:xfrm>
            <a:off x="6210300" y="3962400"/>
            <a:ext cx="1085850" cy="1447800"/>
          </a:xfrm>
          <a:prstGeom prst="rect">
            <a:avLst/>
          </a:prstGeom>
          <a:noFill/>
          <a:ln w="9525">
            <a:noFill/>
            <a:miter lim="800000"/>
            <a:headEnd/>
            <a:tailEnd/>
          </a:ln>
        </p:spPr>
      </p:pic>
      <p:pic>
        <p:nvPicPr>
          <p:cNvPr id="7175" name="Picture 7" descr="0_3bafb_41c5c2e5_L"/>
          <p:cNvPicPr>
            <a:picLocks noChangeAspect="1" noChangeArrowheads="1"/>
          </p:cNvPicPr>
          <p:nvPr/>
        </p:nvPicPr>
        <p:blipFill>
          <a:blip r:embed="rId5" cstate="email"/>
          <a:srcRect/>
          <a:stretch>
            <a:fillRect/>
          </a:stretch>
        </p:blipFill>
        <p:spPr bwMode="auto">
          <a:xfrm rot="-364169">
            <a:off x="7391400" y="4648200"/>
            <a:ext cx="1327150" cy="1803400"/>
          </a:xfrm>
          <a:prstGeom prst="rect">
            <a:avLst/>
          </a:prstGeom>
          <a:noFill/>
          <a:ln w="9525">
            <a:noFill/>
            <a:miter lim="800000"/>
            <a:headEnd/>
            <a:tailEnd/>
          </a:ln>
        </p:spPr>
      </p:pic>
      <p:pic>
        <p:nvPicPr>
          <p:cNvPr id="7176" name="Picture 8" descr="princess_di_wax_figure"/>
          <p:cNvPicPr>
            <a:picLocks noChangeAspect="1" noChangeArrowheads="1"/>
          </p:cNvPicPr>
          <p:nvPr/>
        </p:nvPicPr>
        <p:blipFill>
          <a:blip r:embed="rId6" cstate="email"/>
          <a:srcRect/>
          <a:stretch>
            <a:fillRect/>
          </a:stretch>
        </p:blipFill>
        <p:spPr bwMode="auto">
          <a:xfrm>
            <a:off x="4068763" y="4267200"/>
            <a:ext cx="1570037" cy="2590800"/>
          </a:xfrm>
          <a:prstGeom prst="rect">
            <a:avLst/>
          </a:prstGeom>
          <a:noFill/>
          <a:ln w="9525">
            <a:noFill/>
            <a:miter lim="800000"/>
            <a:headEnd/>
            <a:tailEnd/>
          </a:ln>
        </p:spPr>
      </p:pic>
      <p:pic>
        <p:nvPicPr>
          <p:cNvPr id="7177" name="Picture 13" descr="article-1198513-05A6C896000005DC-198_468x718"/>
          <p:cNvPicPr>
            <a:picLocks noChangeAspect="1" noChangeArrowheads="1"/>
          </p:cNvPicPr>
          <p:nvPr/>
        </p:nvPicPr>
        <p:blipFill>
          <a:blip r:embed="rId7" cstate="email"/>
          <a:srcRect/>
          <a:stretch>
            <a:fillRect/>
          </a:stretch>
        </p:blipFill>
        <p:spPr bwMode="auto">
          <a:xfrm>
            <a:off x="6446838" y="5410200"/>
            <a:ext cx="841375"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Grp="1" noChangeArrowheads="1"/>
          </p:cNvSpPr>
          <p:nvPr>
            <p:ph type="title"/>
          </p:nvPr>
        </p:nvSpPr>
        <p:spPr>
          <a:xfrm>
            <a:off x="-73025" y="0"/>
            <a:ext cx="9217025" cy="914400"/>
          </a:xfrm>
        </p:spPr>
        <p:txBody>
          <a:bodyPr/>
          <a:lstStyle/>
          <a:p>
            <a:pPr eaLnBrk="1" hangingPunct="1">
              <a:defRPr/>
            </a:pPr>
            <a:r>
              <a:rPr lang="en-US" b="1" dirty="0" smtClean="0"/>
              <a:t>Who is else?</a:t>
            </a:r>
            <a:endParaRPr lang="ru-RU" b="1" dirty="0" smtClean="0"/>
          </a:p>
        </p:txBody>
      </p:sp>
      <p:pic>
        <p:nvPicPr>
          <p:cNvPr id="8195" name="Picture 6" descr="http://static.flickr.com/3012/2389893960_026cef0e98.jpg"/>
          <p:cNvPicPr>
            <a:picLocks noChangeAspect="1" noChangeArrowheads="1"/>
          </p:cNvPicPr>
          <p:nvPr>
            <p:ph type="body" idx="1"/>
          </p:nvPr>
        </p:nvPicPr>
        <p:blipFill>
          <a:blip r:embed="rId2" r:link="rId3" cstate="email"/>
          <a:srcRect/>
          <a:stretch>
            <a:fillRect/>
          </a:stretch>
        </p:blipFill>
        <p:spPr>
          <a:xfrm>
            <a:off x="457200" y="4368800"/>
            <a:ext cx="1866900" cy="2489200"/>
          </a:xfrm>
          <a:noFill/>
        </p:spPr>
      </p:pic>
      <p:pic>
        <p:nvPicPr>
          <p:cNvPr id="8196" name="Picture 8" descr="oviWax"/>
          <p:cNvPicPr>
            <a:picLocks noChangeAspect="1" noChangeArrowheads="1"/>
          </p:cNvPicPr>
          <p:nvPr/>
        </p:nvPicPr>
        <p:blipFill>
          <a:blip r:embed="rId4" cstate="email"/>
          <a:srcRect/>
          <a:stretch>
            <a:fillRect/>
          </a:stretch>
        </p:blipFill>
        <p:spPr bwMode="auto">
          <a:xfrm>
            <a:off x="6400800" y="2514600"/>
            <a:ext cx="2492375" cy="1762125"/>
          </a:xfrm>
          <a:prstGeom prst="rect">
            <a:avLst/>
          </a:prstGeom>
          <a:noFill/>
          <a:ln w="9525">
            <a:noFill/>
            <a:miter lim="800000"/>
            <a:headEnd/>
            <a:tailEnd/>
          </a:ln>
        </p:spPr>
      </p:pic>
      <p:sp>
        <p:nvSpPr>
          <p:cNvPr id="8197" name="Rectangle 9"/>
          <p:cNvSpPr>
            <a:spLocks noChangeArrowheads="1"/>
          </p:cNvSpPr>
          <p:nvPr/>
        </p:nvSpPr>
        <p:spPr bwMode="auto">
          <a:xfrm>
            <a:off x="228600" y="762000"/>
            <a:ext cx="7575550" cy="1169988"/>
          </a:xfrm>
          <a:prstGeom prst="rect">
            <a:avLst/>
          </a:prstGeom>
          <a:noFill/>
          <a:ln w="9525">
            <a:noFill/>
            <a:miter lim="800000"/>
            <a:headEnd/>
            <a:tailEnd/>
          </a:ln>
        </p:spPr>
        <p:txBody>
          <a:bodyPr wrap="none" anchor="ctr">
            <a:spAutoFit/>
          </a:bodyPr>
          <a:lstStyle/>
          <a:p>
            <a:r>
              <a:rPr lang="en-US" sz="1400"/>
              <a:t>From KGB Lieutenant to President of Russia in just eight years, Putin is arguably the most </a:t>
            </a:r>
            <a:endParaRPr lang="ru-RU" sz="1400"/>
          </a:p>
          <a:p>
            <a:r>
              <a:rPr lang="en-US" sz="1400"/>
              <a:t>powerful man in the world after</a:t>
            </a:r>
            <a:r>
              <a:rPr lang="ru-RU" sz="1400"/>
              <a:t> </a:t>
            </a:r>
            <a:r>
              <a:rPr lang="en-US" sz="1400"/>
              <a:t> George Bush. Under his eight year watch, he has restored </a:t>
            </a:r>
            <a:endParaRPr lang="ru-RU" sz="1400"/>
          </a:p>
          <a:p>
            <a:r>
              <a:rPr lang="en-US" sz="1400"/>
              <a:t>order to his country and seen the Russian economy bounce back and has clamped down on</a:t>
            </a:r>
            <a:endParaRPr lang="ru-RU" sz="1400"/>
          </a:p>
          <a:p>
            <a:r>
              <a:rPr lang="en-US" sz="1400"/>
              <a:t> the political ambitions of the oligarchs. With four out of five of his countrymen in favour of his </a:t>
            </a:r>
            <a:endParaRPr lang="ru-RU" sz="1400"/>
          </a:p>
          <a:p>
            <a:r>
              <a:rPr lang="en-US" sz="1400"/>
              <a:t>presidency, he remains the most popular politician in Russia.</a:t>
            </a:r>
          </a:p>
        </p:txBody>
      </p:sp>
      <p:pic>
        <p:nvPicPr>
          <p:cNvPr id="8198" name="Picture 7" descr="Madame Tussauds museum unveils Ovechkin in wax"/>
          <p:cNvPicPr>
            <a:picLocks noChangeAspect="1" noChangeArrowheads="1"/>
          </p:cNvPicPr>
          <p:nvPr/>
        </p:nvPicPr>
        <p:blipFill>
          <a:blip r:embed="rId5" cstate="email"/>
          <a:srcRect/>
          <a:stretch>
            <a:fillRect/>
          </a:stretch>
        </p:blipFill>
        <p:spPr bwMode="auto">
          <a:xfrm>
            <a:off x="3886200" y="4495800"/>
            <a:ext cx="3657600" cy="2127250"/>
          </a:xfrm>
          <a:prstGeom prst="rect">
            <a:avLst/>
          </a:prstGeom>
          <a:noFill/>
          <a:ln w="9525">
            <a:noFill/>
            <a:miter lim="800000"/>
            <a:headEnd/>
            <a:tailEnd/>
          </a:ln>
        </p:spPr>
      </p:pic>
      <p:sp>
        <p:nvSpPr>
          <p:cNvPr id="8199" name="Rectangle 8"/>
          <p:cNvSpPr>
            <a:spLocks noChangeArrowheads="1"/>
          </p:cNvSpPr>
          <p:nvPr/>
        </p:nvSpPr>
        <p:spPr bwMode="auto">
          <a:xfrm>
            <a:off x="228600" y="228600"/>
            <a:ext cx="184150" cy="366713"/>
          </a:xfrm>
          <a:prstGeom prst="rect">
            <a:avLst/>
          </a:prstGeom>
          <a:noFill/>
          <a:ln w="9525">
            <a:noFill/>
            <a:miter lim="800000"/>
            <a:headEnd/>
            <a:tailEnd/>
          </a:ln>
        </p:spPr>
        <p:txBody>
          <a:bodyPr wrap="none" anchor="ctr">
            <a:spAutoFit/>
          </a:bodyPr>
          <a:lstStyle/>
          <a:p>
            <a:pPr eaLnBrk="0" hangingPunct="0"/>
            <a:endParaRPr lang="en-US"/>
          </a:p>
        </p:txBody>
      </p:sp>
      <p:pic>
        <p:nvPicPr>
          <p:cNvPr id="8200" name="Picture 15" descr="putin_gun_1512248c">
            <a:hlinkClick r:id="rId6"/>
          </p:cNvPr>
          <p:cNvPicPr>
            <a:picLocks noChangeAspect="1" noChangeArrowheads="1"/>
          </p:cNvPicPr>
          <p:nvPr/>
        </p:nvPicPr>
        <p:blipFill>
          <a:blip r:embed="rId7" cstate="email"/>
          <a:srcRect/>
          <a:stretch>
            <a:fillRect/>
          </a:stretch>
        </p:blipFill>
        <p:spPr bwMode="auto">
          <a:xfrm>
            <a:off x="2438400" y="1905000"/>
            <a:ext cx="1981200" cy="1238250"/>
          </a:xfrm>
          <a:prstGeom prst="rect">
            <a:avLst/>
          </a:prstGeom>
          <a:noFill/>
          <a:ln w="9525">
            <a:noFill/>
            <a:miter lim="800000"/>
            <a:headEnd/>
            <a:tailEnd/>
          </a:ln>
        </p:spPr>
      </p:pic>
      <p:pic>
        <p:nvPicPr>
          <p:cNvPr id="8201" name="Picture 16" descr="439x">
            <a:hlinkClick r:id="rId8"/>
          </p:cNvPr>
          <p:cNvPicPr>
            <a:picLocks noChangeAspect="1" noChangeArrowheads="1"/>
          </p:cNvPicPr>
          <p:nvPr/>
        </p:nvPicPr>
        <p:blipFill>
          <a:blip r:embed="rId9" cstate="email"/>
          <a:srcRect/>
          <a:stretch>
            <a:fillRect/>
          </a:stretch>
        </p:blipFill>
        <p:spPr bwMode="auto">
          <a:xfrm>
            <a:off x="533400" y="1905000"/>
            <a:ext cx="1752600" cy="1370013"/>
          </a:xfrm>
          <a:prstGeom prst="rect">
            <a:avLst/>
          </a:prstGeom>
          <a:noFill/>
          <a:ln w="9525">
            <a:noFill/>
            <a:miter lim="800000"/>
            <a:headEnd/>
            <a:tailEnd/>
          </a:ln>
        </p:spPr>
      </p:pic>
      <p:sp>
        <p:nvSpPr>
          <p:cNvPr id="8202" name="Rectangle 17"/>
          <p:cNvSpPr>
            <a:spLocks noChangeArrowheads="1"/>
          </p:cNvSpPr>
          <p:nvPr/>
        </p:nvSpPr>
        <p:spPr bwMode="auto">
          <a:xfrm>
            <a:off x="0" y="3200400"/>
            <a:ext cx="6362700" cy="1169988"/>
          </a:xfrm>
          <a:prstGeom prst="rect">
            <a:avLst/>
          </a:prstGeom>
          <a:noFill/>
          <a:ln w="9525">
            <a:noFill/>
            <a:miter lim="800000"/>
            <a:headEnd/>
            <a:tailEnd/>
          </a:ln>
        </p:spPr>
        <p:txBody>
          <a:bodyPr wrap="none">
            <a:spAutoFit/>
          </a:bodyPr>
          <a:lstStyle/>
          <a:p>
            <a:pPr eaLnBrk="0" hangingPunct="0"/>
            <a:r>
              <a:rPr lang="en-US" sz="1400">
                <a:solidFill>
                  <a:srgbClr val="010000"/>
                </a:solidFill>
              </a:rPr>
              <a:t>The Washington branch of the MadaThe Washington branch of the Madame T</a:t>
            </a:r>
            <a:endParaRPr lang="ru-RU" sz="1400">
              <a:solidFill>
                <a:srgbClr val="010000"/>
              </a:solidFill>
            </a:endParaRPr>
          </a:p>
          <a:p>
            <a:pPr eaLnBrk="0" hangingPunct="0"/>
            <a:r>
              <a:rPr lang="en-US" sz="1400">
                <a:solidFill>
                  <a:srgbClr val="010000"/>
                </a:solidFill>
              </a:rPr>
              <a:t>ussaud's wax museum is making </a:t>
            </a:r>
            <a:r>
              <a:rPr lang="ru-RU" sz="1400">
                <a:solidFill>
                  <a:srgbClr val="010000"/>
                </a:solidFill>
              </a:rPr>
              <a:t> </a:t>
            </a:r>
            <a:r>
              <a:rPr lang="en-US" sz="1400">
                <a:solidFill>
                  <a:srgbClr val="010000"/>
                </a:solidFill>
              </a:rPr>
              <a:t>a wax statue of the Russian NHL star </a:t>
            </a:r>
            <a:endParaRPr lang="ru-RU" sz="1400">
              <a:solidFill>
                <a:srgbClr val="010000"/>
              </a:solidFill>
            </a:endParaRPr>
          </a:p>
          <a:p>
            <a:pPr eaLnBrk="0" hangingPunct="0"/>
            <a:r>
              <a:rPr lang="en-US" sz="1400">
                <a:solidFill>
                  <a:srgbClr val="010000"/>
                </a:solidFill>
              </a:rPr>
              <a:t>Alexander Ovechkin, the museum said in its Twitter blog.</a:t>
            </a:r>
            <a:r>
              <a:rPr lang="ru-RU" sz="1400">
                <a:solidFill>
                  <a:srgbClr val="010000"/>
                </a:solidFill>
              </a:rPr>
              <a:t> </a:t>
            </a:r>
          </a:p>
          <a:p>
            <a:pPr eaLnBrk="0" hangingPunct="0"/>
            <a:r>
              <a:rPr lang="en-US" sz="1400">
                <a:solidFill>
                  <a:srgbClr val="010000"/>
                </a:solidFill>
              </a:rPr>
              <a:t>me Tussaud's wax museum is making a wax statue of the Russian </a:t>
            </a:r>
            <a:endParaRPr lang="ru-RU" sz="1400">
              <a:solidFill>
                <a:srgbClr val="010000"/>
              </a:solidFill>
            </a:endParaRPr>
          </a:p>
          <a:p>
            <a:pPr eaLnBrk="0" hangingPunct="0"/>
            <a:r>
              <a:rPr lang="en-US" sz="1400">
                <a:solidFill>
                  <a:srgbClr val="010000"/>
                </a:solidFill>
              </a:rPr>
              <a:t>NHL star Alexander Ovechkin, the museum said in its Twitter blog.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z="4000" b="1" smtClean="0"/>
              <a:t>200 years of fame </a:t>
            </a:r>
            <a:r>
              <a:rPr lang="ru-RU" sz="4000" b="1" smtClean="0"/>
              <a:t/>
            </a:r>
            <a:br>
              <a:rPr lang="ru-RU" sz="4000" b="1" smtClean="0"/>
            </a:br>
            <a:endParaRPr lang="ru-RU" sz="4000" b="1" smtClean="0"/>
          </a:p>
        </p:txBody>
      </p:sp>
      <p:pic>
        <p:nvPicPr>
          <p:cNvPr id="9219" name="Picture 5" descr="110927162312324"/>
          <p:cNvPicPr>
            <a:picLocks noChangeAspect="1" noChangeArrowheads="1"/>
          </p:cNvPicPr>
          <p:nvPr/>
        </p:nvPicPr>
        <p:blipFill>
          <a:blip r:embed="rId2" cstate="email"/>
          <a:srcRect/>
          <a:stretch>
            <a:fillRect/>
          </a:stretch>
        </p:blipFill>
        <p:spPr bwMode="auto">
          <a:xfrm>
            <a:off x="5181600" y="1774825"/>
            <a:ext cx="3048000" cy="2135188"/>
          </a:xfrm>
          <a:prstGeom prst="rect">
            <a:avLst/>
          </a:prstGeom>
          <a:noFill/>
          <a:ln w="9525">
            <a:noFill/>
            <a:miter lim="800000"/>
            <a:headEnd/>
            <a:tailEnd/>
          </a:ln>
        </p:spPr>
      </p:pic>
      <p:pic>
        <p:nvPicPr>
          <p:cNvPr id="9220" name="Picture 7" descr="1695325_110907154026_front"/>
          <p:cNvPicPr>
            <a:picLocks noChangeAspect="1" noChangeArrowheads="1"/>
          </p:cNvPicPr>
          <p:nvPr/>
        </p:nvPicPr>
        <p:blipFill>
          <a:blip r:embed="rId3" cstate="email"/>
          <a:srcRect/>
          <a:stretch>
            <a:fillRect/>
          </a:stretch>
        </p:blipFill>
        <p:spPr bwMode="auto">
          <a:xfrm>
            <a:off x="2667000" y="2708275"/>
            <a:ext cx="2438400" cy="2378075"/>
          </a:xfrm>
          <a:prstGeom prst="rect">
            <a:avLst/>
          </a:prstGeom>
          <a:noFill/>
          <a:ln w="9525">
            <a:noFill/>
            <a:miter lim="800000"/>
            <a:headEnd/>
            <a:tailEnd/>
          </a:ln>
        </p:spPr>
      </p:pic>
      <p:pic>
        <p:nvPicPr>
          <p:cNvPr id="9221" name="Picture 8" descr="5399149281_a83eb34c78_z"/>
          <p:cNvPicPr>
            <a:picLocks noChangeAspect="1" noChangeArrowheads="1"/>
          </p:cNvPicPr>
          <p:nvPr/>
        </p:nvPicPr>
        <p:blipFill>
          <a:blip r:embed="rId4" cstate="email"/>
          <a:srcRect/>
          <a:stretch>
            <a:fillRect/>
          </a:stretch>
        </p:blipFill>
        <p:spPr bwMode="auto">
          <a:xfrm>
            <a:off x="417513" y="4114800"/>
            <a:ext cx="2187575" cy="2438400"/>
          </a:xfrm>
          <a:prstGeom prst="rect">
            <a:avLst/>
          </a:prstGeom>
          <a:noFill/>
          <a:ln w="9525">
            <a:noFill/>
            <a:miter lim="800000"/>
            <a:headEnd/>
            <a:tailEnd/>
          </a:ln>
        </p:spPr>
      </p:pic>
      <p:pic>
        <p:nvPicPr>
          <p:cNvPr id="9222" name="Picture 9" descr="45871"/>
          <p:cNvPicPr>
            <a:picLocks noChangeAspect="1" noChangeArrowheads="1"/>
          </p:cNvPicPr>
          <p:nvPr/>
        </p:nvPicPr>
        <p:blipFill>
          <a:blip r:embed="rId5" cstate="email"/>
          <a:srcRect/>
          <a:stretch>
            <a:fillRect/>
          </a:stretch>
        </p:blipFill>
        <p:spPr bwMode="auto">
          <a:xfrm>
            <a:off x="5181600" y="4191000"/>
            <a:ext cx="2027238" cy="2362200"/>
          </a:xfrm>
          <a:prstGeom prst="rect">
            <a:avLst/>
          </a:prstGeom>
          <a:noFill/>
          <a:ln w="9525">
            <a:noFill/>
            <a:miter lim="800000"/>
            <a:headEnd/>
            <a:tailEnd/>
          </a:ln>
        </p:spPr>
      </p:pic>
      <p:sp>
        <p:nvSpPr>
          <p:cNvPr id="9223" name="Rectangle 10"/>
          <p:cNvSpPr>
            <a:spLocks noChangeArrowheads="1"/>
          </p:cNvSpPr>
          <p:nvPr/>
        </p:nvSpPr>
        <p:spPr bwMode="auto">
          <a:xfrm>
            <a:off x="0" y="1104900"/>
            <a:ext cx="17164050" cy="1477963"/>
          </a:xfrm>
          <a:prstGeom prst="rect">
            <a:avLst/>
          </a:prstGeom>
          <a:noFill/>
          <a:ln w="9525">
            <a:noFill/>
            <a:miter lim="800000"/>
            <a:headEnd/>
            <a:tailEnd/>
          </a:ln>
        </p:spPr>
        <p:txBody>
          <a:bodyPr anchor="ctr">
            <a:spAutoFit/>
          </a:bodyPr>
          <a:lstStyle/>
          <a:p>
            <a:r>
              <a:rPr lang="en-US"/>
              <a:t>Today, her official wax works museums, which are all now owned and run by Merlin </a:t>
            </a:r>
            <a:endParaRPr lang="ru-RU"/>
          </a:p>
          <a:p>
            <a:r>
              <a:rPr lang="en-US"/>
              <a:t>Entertainments, and exhibit models of famous film stars, musicians, politicians </a:t>
            </a:r>
            <a:endParaRPr lang="ru-RU"/>
          </a:p>
          <a:p>
            <a:r>
              <a:rPr lang="en-US"/>
              <a:t>and historical figures, are one of the world's </a:t>
            </a:r>
            <a:endParaRPr lang="ru-RU"/>
          </a:p>
          <a:p>
            <a:r>
              <a:rPr lang="en-US"/>
              <a:t>biggest tourist attractions, with exhibition halls</a:t>
            </a:r>
            <a:endParaRPr lang="ru-RU"/>
          </a:p>
          <a:p>
            <a:r>
              <a:rPr lang="en-US"/>
              <a:t> now located in 15 major cities ( 2 presently under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z="2800" b="1" smtClean="0"/>
              <a:t>Madame Tussauds Waxworks Museums Around the World.</a:t>
            </a:r>
            <a:r>
              <a:rPr lang="ru-RU" sz="2800" b="1" smtClean="0"/>
              <a:t/>
            </a:r>
            <a:br>
              <a:rPr lang="ru-RU" sz="2800" b="1" smtClean="0"/>
            </a:br>
            <a:endParaRPr lang="ru-RU" sz="2800" b="1" smtClean="0"/>
          </a:p>
        </p:txBody>
      </p:sp>
      <p:pic>
        <p:nvPicPr>
          <p:cNvPr id="10243" name="Picture 5" descr="madame+tussauds+london"/>
          <p:cNvPicPr>
            <a:picLocks noChangeAspect="1" noChangeArrowheads="1"/>
          </p:cNvPicPr>
          <p:nvPr/>
        </p:nvPicPr>
        <p:blipFill>
          <a:blip r:embed="rId2" cstate="email"/>
          <a:srcRect/>
          <a:stretch>
            <a:fillRect/>
          </a:stretch>
        </p:blipFill>
        <p:spPr bwMode="auto">
          <a:xfrm>
            <a:off x="152400" y="1720850"/>
            <a:ext cx="2667000" cy="1595438"/>
          </a:xfrm>
          <a:prstGeom prst="rect">
            <a:avLst/>
          </a:prstGeom>
          <a:noFill/>
          <a:ln w="9525">
            <a:noFill/>
            <a:miter lim="800000"/>
            <a:headEnd/>
            <a:tailEnd/>
          </a:ln>
        </p:spPr>
      </p:pic>
      <p:pic>
        <p:nvPicPr>
          <p:cNvPr id="10244" name="Picture 6" descr="MT_WASH_2_RGB-logo-square-hi-res"/>
          <p:cNvPicPr>
            <a:picLocks noChangeAspect="1" noChangeArrowheads="1"/>
          </p:cNvPicPr>
          <p:nvPr/>
        </p:nvPicPr>
        <p:blipFill>
          <a:blip r:embed="rId3" cstate="email"/>
          <a:srcRect/>
          <a:stretch>
            <a:fillRect/>
          </a:stretch>
        </p:blipFill>
        <p:spPr bwMode="auto">
          <a:xfrm>
            <a:off x="6096000" y="1630363"/>
            <a:ext cx="2438400" cy="1600200"/>
          </a:xfrm>
          <a:prstGeom prst="rect">
            <a:avLst/>
          </a:prstGeom>
          <a:noFill/>
          <a:ln w="9525">
            <a:noFill/>
            <a:miter lim="800000"/>
            <a:headEnd/>
            <a:tailEnd/>
          </a:ln>
        </p:spPr>
      </p:pic>
      <p:pic>
        <p:nvPicPr>
          <p:cNvPr id="10245" name="Picture 7" descr="SoundPress.net - Reporting From Madame Tussauds in New York City"/>
          <p:cNvPicPr>
            <a:picLocks noChangeAspect="1" noChangeArrowheads="1"/>
          </p:cNvPicPr>
          <p:nvPr/>
        </p:nvPicPr>
        <p:blipFill>
          <a:blip r:embed="rId4" r:link="rId5" cstate="email"/>
          <a:srcRect/>
          <a:stretch>
            <a:fillRect/>
          </a:stretch>
        </p:blipFill>
        <p:spPr bwMode="auto">
          <a:xfrm>
            <a:off x="3124200" y="4754563"/>
            <a:ext cx="2514600" cy="1655762"/>
          </a:xfrm>
          <a:prstGeom prst="rect">
            <a:avLst/>
          </a:prstGeom>
          <a:noFill/>
          <a:ln w="9525">
            <a:noFill/>
            <a:miter lim="800000"/>
            <a:headEnd/>
            <a:tailEnd/>
          </a:ln>
        </p:spPr>
      </p:pic>
      <p:pic>
        <p:nvPicPr>
          <p:cNvPr id="10246" name="Picture 8" descr="Madame-Tussauds-Bangkok-Stars-in-Our-Eyes-11"/>
          <p:cNvPicPr>
            <a:picLocks noChangeAspect="1" noChangeArrowheads="1"/>
          </p:cNvPicPr>
          <p:nvPr/>
        </p:nvPicPr>
        <p:blipFill>
          <a:blip r:embed="rId6" cstate="email"/>
          <a:srcRect/>
          <a:stretch>
            <a:fillRect/>
          </a:stretch>
        </p:blipFill>
        <p:spPr bwMode="auto">
          <a:xfrm>
            <a:off x="304800" y="3379788"/>
            <a:ext cx="2362200" cy="1522412"/>
          </a:xfrm>
          <a:prstGeom prst="rect">
            <a:avLst/>
          </a:prstGeom>
          <a:noFill/>
          <a:ln w="9525">
            <a:noFill/>
            <a:miter lim="800000"/>
            <a:headEnd/>
            <a:tailEnd/>
          </a:ln>
        </p:spPr>
      </p:pic>
      <p:pic>
        <p:nvPicPr>
          <p:cNvPr id="10247" name="Picture 10" descr="louis-tussaud-s-waxworks-22784">
            <a:hlinkClick r:id="rId7"/>
          </p:cNvPr>
          <p:cNvPicPr>
            <a:picLocks noChangeAspect="1" noChangeArrowheads="1"/>
          </p:cNvPicPr>
          <p:nvPr>
            <p:ph type="body" idx="1"/>
          </p:nvPr>
        </p:nvPicPr>
        <p:blipFill>
          <a:blip r:embed="rId8" cstate="email"/>
          <a:srcRect/>
          <a:stretch>
            <a:fillRect/>
          </a:stretch>
        </p:blipFill>
        <p:spPr>
          <a:xfrm>
            <a:off x="2971800" y="1295400"/>
            <a:ext cx="2895600" cy="2895600"/>
          </a:xfrm>
          <a:noFill/>
        </p:spPr>
      </p:pic>
      <p:pic>
        <p:nvPicPr>
          <p:cNvPr id="10248" name="Picture 11" descr="eingang-madame-tussauds">
            <a:hlinkClick r:id="rId9"/>
          </p:cNvPr>
          <p:cNvPicPr>
            <a:picLocks noChangeAspect="1" noChangeArrowheads="1"/>
          </p:cNvPicPr>
          <p:nvPr/>
        </p:nvPicPr>
        <p:blipFill>
          <a:blip r:embed="rId10" cstate="email"/>
          <a:srcRect/>
          <a:stretch>
            <a:fillRect/>
          </a:stretch>
        </p:blipFill>
        <p:spPr bwMode="auto">
          <a:xfrm>
            <a:off x="304800" y="5029200"/>
            <a:ext cx="2057400" cy="1365250"/>
          </a:xfrm>
          <a:prstGeom prst="rect">
            <a:avLst/>
          </a:prstGeom>
          <a:noFill/>
          <a:ln w="9525">
            <a:noFill/>
            <a:miter lim="800000"/>
            <a:headEnd/>
            <a:tailEnd/>
          </a:ln>
        </p:spPr>
      </p:pic>
      <p:pic>
        <p:nvPicPr>
          <p:cNvPr id="10249" name="Picture 12" descr="36691_shanghai_museum"/>
          <p:cNvPicPr>
            <a:picLocks noChangeAspect="1" noChangeArrowheads="1"/>
          </p:cNvPicPr>
          <p:nvPr/>
        </p:nvPicPr>
        <p:blipFill>
          <a:blip r:embed="rId11" cstate="email"/>
          <a:srcRect/>
          <a:stretch>
            <a:fillRect/>
          </a:stretch>
        </p:blipFill>
        <p:spPr bwMode="auto">
          <a:xfrm>
            <a:off x="6019800" y="4191000"/>
            <a:ext cx="2667000" cy="2000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sz="3600" b="1" smtClean="0"/>
              <a:t>Madame Tussauds Waxworks Museums Around the World</a:t>
            </a:r>
            <a:endParaRPr lang="ru-RU" sz="3600" b="1" smtClean="0"/>
          </a:p>
        </p:txBody>
      </p:sp>
      <p:pic>
        <p:nvPicPr>
          <p:cNvPr id="11267" name="Picture 4" descr="Wax_0596"/>
          <p:cNvPicPr>
            <a:picLocks noChangeAspect="1" noChangeArrowheads="1"/>
          </p:cNvPicPr>
          <p:nvPr>
            <p:ph type="body" idx="1"/>
          </p:nvPr>
        </p:nvPicPr>
        <p:blipFill>
          <a:blip r:embed="rId2" cstate="email"/>
          <a:srcRect/>
          <a:stretch>
            <a:fillRect/>
          </a:stretch>
        </p:blipFill>
        <p:spPr>
          <a:xfrm>
            <a:off x="2057400" y="3094038"/>
            <a:ext cx="4495800" cy="3003550"/>
          </a:xfrm>
          <a:noFill/>
        </p:spPr>
      </p:pic>
      <p:sp>
        <p:nvSpPr>
          <p:cNvPr id="11268" name="Rectangle 7"/>
          <p:cNvSpPr>
            <a:spLocks noChangeArrowheads="1"/>
          </p:cNvSpPr>
          <p:nvPr/>
        </p:nvSpPr>
        <p:spPr bwMode="auto">
          <a:xfrm>
            <a:off x="381000" y="1981200"/>
            <a:ext cx="7934325" cy="646113"/>
          </a:xfrm>
          <a:prstGeom prst="rect">
            <a:avLst/>
          </a:prstGeom>
          <a:noFill/>
          <a:ln w="9525">
            <a:noFill/>
            <a:miter lim="800000"/>
            <a:headEnd/>
            <a:tailEnd/>
          </a:ln>
        </p:spPr>
        <p:txBody>
          <a:bodyPr wrap="none" anchor="ctr">
            <a:spAutoFit/>
          </a:bodyPr>
          <a:lstStyle/>
          <a:p>
            <a:r>
              <a:rPr lang="en-US"/>
              <a:t>Royal London Wax Museum originally opened 1961 in a street level location</a:t>
            </a:r>
            <a:endParaRPr lang="ru-RU"/>
          </a:p>
          <a:p>
            <a:r>
              <a:rPr lang="en-US"/>
              <a:t> of the Crystal Garden at the corner of Belleville and Douglas.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Сетка с тенью">
  <a:themeElements>
    <a:clrScheme name="Сетка с тенью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fontScheme name="Сетка с тень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етка с тенью 1">
        <a:dk1>
          <a:srgbClr val="7E0000"/>
        </a:dk1>
        <a:lt1>
          <a:srgbClr val="FFFFFF"/>
        </a:lt1>
        <a:dk2>
          <a:srgbClr val="800000"/>
        </a:dk2>
        <a:lt2>
          <a:srgbClr val="FCF0B2"/>
        </a:lt2>
        <a:accent1>
          <a:srgbClr val="C5543D"/>
        </a:accent1>
        <a:accent2>
          <a:srgbClr val="660000"/>
        </a:accent2>
        <a:accent3>
          <a:srgbClr val="C0AAAA"/>
        </a:accent3>
        <a:accent4>
          <a:srgbClr val="DADADA"/>
        </a:accent4>
        <a:accent5>
          <a:srgbClr val="DFB3AF"/>
        </a:accent5>
        <a:accent6>
          <a:srgbClr val="5C0000"/>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Сетка с тенью 2">
        <a:dk1>
          <a:srgbClr val="000066"/>
        </a:dk1>
        <a:lt1>
          <a:srgbClr val="FFFFFF"/>
        </a:lt1>
        <a:dk2>
          <a:srgbClr val="000066"/>
        </a:dk2>
        <a:lt2>
          <a:srgbClr val="B2B8C8"/>
        </a:lt2>
        <a:accent1>
          <a:srgbClr val="008080"/>
        </a:accent1>
        <a:accent2>
          <a:srgbClr val="00004E"/>
        </a:accent2>
        <a:accent3>
          <a:srgbClr val="AAAAB8"/>
        </a:accent3>
        <a:accent4>
          <a:srgbClr val="DADADA"/>
        </a:accent4>
        <a:accent5>
          <a:srgbClr val="AAC0C0"/>
        </a:accent5>
        <a:accent6>
          <a:srgbClr val="000046"/>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Сетка с тенью 3">
        <a:dk1>
          <a:srgbClr val="010199"/>
        </a:dk1>
        <a:lt1>
          <a:srgbClr val="FFFFFF"/>
        </a:lt1>
        <a:dk2>
          <a:srgbClr val="000099"/>
        </a:dk2>
        <a:lt2>
          <a:srgbClr val="CCFFFF"/>
        </a:lt2>
        <a:accent1>
          <a:srgbClr val="00C600"/>
        </a:accent1>
        <a:accent2>
          <a:srgbClr val="01017D"/>
        </a:accent2>
        <a:accent3>
          <a:srgbClr val="AAAACA"/>
        </a:accent3>
        <a:accent4>
          <a:srgbClr val="DADADA"/>
        </a:accent4>
        <a:accent5>
          <a:srgbClr val="AADFAA"/>
        </a:accent5>
        <a:accent6>
          <a:srgbClr val="010171"/>
        </a:accent6>
        <a:hlink>
          <a:srgbClr val="FFE701"/>
        </a:hlink>
        <a:folHlink>
          <a:srgbClr val="3366FF"/>
        </a:folHlink>
      </a:clrScheme>
      <a:clrMap bg1="dk2" tx1="lt1" bg2="dk1" tx2="lt2" accent1="accent1" accent2="accent2" accent3="accent3" accent4="accent4" accent5="accent5" accent6="accent6" hlink="hlink" folHlink="folHlink"/>
    </a:extraClrScheme>
    <a:extraClrScheme>
      <a:clrScheme name="Сетка с тенью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clrMap bg1="dk2" tx1="lt1" bg2="dk1" tx2="lt2" accent1="accent1" accent2="accent2" accent3="accent3" accent4="accent4" accent5="accent5" accent6="accent6" hlink="hlink" folHlink="folHlink"/>
    </a:extraClrScheme>
    <a:extraClrScheme>
      <a:clrScheme name="Сетка с тенью 5">
        <a:dk1>
          <a:srgbClr val="00827F"/>
        </a:dk1>
        <a:lt1>
          <a:srgbClr val="FFFFFF"/>
        </a:lt1>
        <a:dk2>
          <a:srgbClr val="008080"/>
        </a:dk2>
        <a:lt2>
          <a:srgbClr val="FFFFCC"/>
        </a:lt2>
        <a:accent1>
          <a:srgbClr val="6D6FC7"/>
        </a:accent1>
        <a:accent2>
          <a:srgbClr val="006462"/>
        </a:accent2>
        <a:accent3>
          <a:srgbClr val="AAC0C0"/>
        </a:accent3>
        <a:accent4>
          <a:srgbClr val="DADADA"/>
        </a:accent4>
        <a:accent5>
          <a:srgbClr val="BABBE0"/>
        </a:accent5>
        <a:accent6>
          <a:srgbClr val="005A58"/>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Сетка с тенью 6">
        <a:dk1>
          <a:srgbClr val="4D4D4D"/>
        </a:dk1>
        <a:lt1>
          <a:srgbClr val="FFFFFF"/>
        </a:lt1>
        <a:dk2>
          <a:srgbClr val="525252"/>
        </a:dk2>
        <a:lt2>
          <a:srgbClr val="C0C0C0"/>
        </a:lt2>
        <a:accent1>
          <a:srgbClr val="527C3A"/>
        </a:accent1>
        <a:accent2>
          <a:srgbClr val="444444"/>
        </a:accent2>
        <a:accent3>
          <a:srgbClr val="B3B3B3"/>
        </a:accent3>
        <a:accent4>
          <a:srgbClr val="DADADA"/>
        </a:accent4>
        <a:accent5>
          <a:srgbClr val="B3BFAE"/>
        </a:accent5>
        <a:accent6>
          <a:srgbClr val="3D3D3D"/>
        </a:accent6>
        <a:hlink>
          <a:srgbClr val="FAC458"/>
        </a:hlink>
        <a:folHlink>
          <a:srgbClr val="C7780F"/>
        </a:folHlink>
      </a:clrScheme>
      <a:clrMap bg1="dk2" tx1="lt1" bg2="dk1" tx2="lt2" accent1="accent1" accent2="accent2" accent3="accent3" accent4="accent4" accent5="accent5" accent6="accent6" hlink="hlink" folHlink="folHlink"/>
    </a:extraClrScheme>
    <a:extraClrScheme>
      <a:clrScheme name="Сетка с тенью 7">
        <a:dk1>
          <a:srgbClr val="516032"/>
        </a:dk1>
        <a:lt1>
          <a:srgbClr val="FFFFFF"/>
        </a:lt1>
        <a:dk2>
          <a:srgbClr val="546434"/>
        </a:dk2>
        <a:lt2>
          <a:srgbClr val="B2B68A"/>
        </a:lt2>
        <a:accent1>
          <a:srgbClr val="7D8C70"/>
        </a:accent1>
        <a:accent2>
          <a:srgbClr val="414E28"/>
        </a:accent2>
        <a:accent3>
          <a:srgbClr val="B3B8AE"/>
        </a:accent3>
        <a:accent4>
          <a:srgbClr val="DADADA"/>
        </a:accent4>
        <a:accent5>
          <a:srgbClr val="BFC5BB"/>
        </a:accent5>
        <a:accent6>
          <a:srgbClr val="3A4623"/>
        </a:accent6>
        <a:hlink>
          <a:srgbClr val="80C579"/>
        </a:hlink>
        <a:folHlink>
          <a:srgbClr val="7FADAF"/>
        </a:folHlink>
      </a:clrScheme>
      <a:clrMap bg1="dk2" tx1="lt1" bg2="dk1" tx2="lt2" accent1="accent1" accent2="accent2" accent3="accent3" accent4="accent4" accent5="accent5" accent6="accent6" hlink="hlink" folHlink="folHlink"/>
    </a:extraClrScheme>
    <a:extraClrScheme>
      <a:clrScheme name="Сетка с тенью 8">
        <a:dk1>
          <a:srgbClr val="D1CC00"/>
        </a:dk1>
        <a:lt1>
          <a:srgbClr val="FFFFFF"/>
        </a:lt1>
        <a:dk2>
          <a:srgbClr val="CCCC00"/>
        </a:dk2>
        <a:lt2>
          <a:srgbClr val="F3F5B1"/>
        </a:lt2>
        <a:accent1>
          <a:srgbClr val="808000"/>
        </a:accent1>
        <a:accent2>
          <a:srgbClr val="AEAA00"/>
        </a:accent2>
        <a:accent3>
          <a:srgbClr val="E2E2AA"/>
        </a:accent3>
        <a:accent4>
          <a:srgbClr val="DADADA"/>
        </a:accent4>
        <a:accent5>
          <a:srgbClr val="C0C0AA"/>
        </a:accent5>
        <a:accent6>
          <a:srgbClr val="9D9A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Сетка с тенью 9">
        <a:dk1>
          <a:srgbClr val="000000"/>
        </a:dk1>
        <a:lt1>
          <a:srgbClr val="F8F8F8"/>
        </a:lt1>
        <a:dk2>
          <a:srgbClr val="336600"/>
        </a:dk2>
        <a:lt2>
          <a:srgbClr val="FBFBFB"/>
        </a:lt2>
        <a:accent1>
          <a:srgbClr val="009900"/>
        </a:accent1>
        <a:accent2>
          <a:srgbClr val="C6C6C6"/>
        </a:accent2>
        <a:accent3>
          <a:srgbClr val="FBFBFB"/>
        </a:accent3>
        <a:accent4>
          <a:srgbClr val="000000"/>
        </a:accent4>
        <a:accent5>
          <a:srgbClr val="AACAAA"/>
        </a:accent5>
        <a:accent6>
          <a:srgbClr val="B3B3B3"/>
        </a:accent6>
        <a:hlink>
          <a:srgbClr val="006600"/>
        </a:hlink>
        <a:folHlink>
          <a:srgbClr val="8080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Fading Grid</Template>
  <TotalTime>241</TotalTime>
  <Words>654</Words>
  <Application>Microsoft Office PowerPoint</Application>
  <PresentationFormat>Экран (4:3)</PresentationFormat>
  <Paragraphs>66</Paragraphs>
  <Slides>19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19</vt:i4>
      </vt:variant>
    </vt:vector>
  </HeadingPairs>
  <TitlesOfParts>
    <vt:vector size="23" baseType="lpstr">
      <vt:lpstr>Arial</vt:lpstr>
      <vt:lpstr>Wingdings</vt:lpstr>
      <vt:lpstr>Calibri</vt:lpstr>
      <vt:lpstr>Сетка с тенью</vt:lpstr>
      <vt:lpstr>Madame Tussauds Waxworks Museums Around the World</vt:lpstr>
      <vt:lpstr>The amazing life and time of Madame Tussaud</vt:lpstr>
      <vt:lpstr>The amazing life and time of Madame Tussaud</vt:lpstr>
      <vt:lpstr>French Revolution </vt:lpstr>
      <vt:lpstr>Madame Tussauds Waxworks Museums Around the World</vt:lpstr>
      <vt:lpstr>Who is else?</vt:lpstr>
      <vt:lpstr>200 years of fame  </vt:lpstr>
      <vt:lpstr>Madame Tussauds Waxworks Museums Around the World. </vt:lpstr>
      <vt:lpstr>Madame Tussauds Waxworks Museums Around the World</vt:lpstr>
      <vt:lpstr>Madame Tussauds Waxworks Museums Around the World</vt:lpstr>
      <vt:lpstr>Madame Tussauds Waxworks Museums Around the World</vt:lpstr>
      <vt:lpstr>Madame Tussauds Waxworks Museums Around the World</vt:lpstr>
      <vt:lpstr>Madame Tussauds Waxworks Museums Around the World</vt:lpstr>
      <vt:lpstr>Madame Tussauds Waxworks Museums Around the World</vt:lpstr>
      <vt:lpstr>Madame Tussauds Waxworks Museums Around the World</vt:lpstr>
      <vt:lpstr>Madame Tussauds Waxworks Museums Around the World</vt:lpstr>
      <vt:lpstr>Madame Tussauds Waxworks Museums Around the World</vt:lpstr>
      <vt:lpstr>Millions and millions of people have flocked through the doors of Madame Tussauds since they first opened over 200 years ago and it remains just as popular as it ever was.  </vt:lpstr>
      <vt:lpstr>Conclusion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revaz</cp:lastModifiedBy>
  <cp:revision>169</cp:revision>
  <cp:lastPrinted>1601-01-01T00:00:00Z</cp:lastPrinted>
  <dcterms:created xsi:type="dcterms:W3CDTF">1601-01-01T00:00:00Z</dcterms:created>
  <dcterms:modified xsi:type="dcterms:W3CDTF">2013-03-31T17:57:53Z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