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9" r:id="rId5"/>
    <p:sldId id="258" r:id="rId6"/>
    <p:sldId id="260" r:id="rId7"/>
    <p:sldId id="264" r:id="rId8"/>
    <p:sldId id="263" r:id="rId9"/>
    <p:sldId id="271" r:id="rId10"/>
    <p:sldId id="273" r:id="rId11"/>
    <p:sldId id="265" r:id="rId12"/>
    <p:sldId id="270" r:id="rId13"/>
    <p:sldId id="276" r:id="rId14"/>
    <p:sldId id="272" r:id="rId15"/>
    <p:sldId id="277" r:id="rId16"/>
    <p:sldId id="261" r:id="rId17"/>
    <p:sldId id="257" r:id="rId18"/>
    <p:sldId id="274" r:id="rId19"/>
    <p:sldId id="259" r:id="rId20"/>
    <p:sldId id="267" r:id="rId21"/>
    <p:sldId id="275" r:id="rId22"/>
    <p:sldId id="262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4E8B-6C49-4416-872C-717CC8235613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1C074-44D8-438D-B6A6-2A6EC0216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2%D0%B8%D0%BD%D1%8C%D1%8F%20%D1%84%D0%BE%D1%82%D0%BE" TargetMode="External"/><Relationship Id="rId2" Type="http://schemas.openxmlformats.org/officeDocument/2006/relationships/hyperlink" Target="http://images.yandex.ru/yandsearch?text=%D0%BA%D0%B0%D0%B1%D0%B0%D0%BD%20%D1%84%D0%BE%D1%82%D0%BE&amp;noreask=1&amp;pos=3&amp;rpt=simage&amp;lr=192&amp;img_url=http://www.stfond.ru/images/load/Image/kaba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636911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ВЕПРЬ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smtClean="0"/>
              <a:t>Дикая свинья, или кабан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0882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4221088"/>
            <a:ext cx="28083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/>
              <a:t>Автор работы:</a:t>
            </a:r>
          </a:p>
          <a:p>
            <a:pPr algn="ctr"/>
            <a:r>
              <a:rPr lang="ru-RU" sz="1400" b="1" dirty="0" smtClean="0"/>
              <a:t> Горева Елена Вячеславовна, </a:t>
            </a:r>
          </a:p>
          <a:p>
            <a:pPr algn="ctr"/>
            <a:r>
              <a:rPr lang="ru-RU" sz="1400" b="1" dirty="0" smtClean="0"/>
              <a:t>учитель биологии </a:t>
            </a:r>
          </a:p>
          <a:p>
            <a:pPr algn="ctr"/>
            <a:r>
              <a:rPr lang="ru-RU" sz="1400" b="1" dirty="0" smtClean="0"/>
              <a:t>МБОУ ООШ №37 </a:t>
            </a:r>
          </a:p>
          <a:p>
            <a:pPr algn="ctr"/>
            <a:r>
              <a:rPr lang="ru-RU" sz="1400" b="1" dirty="0" smtClean="0"/>
              <a:t>п. Балакирево </a:t>
            </a:r>
          </a:p>
          <a:p>
            <a:pPr algn="ctr"/>
            <a:r>
              <a:rPr lang="ru-RU" sz="1400" b="1" dirty="0" smtClean="0"/>
              <a:t>Владимирской области.</a:t>
            </a:r>
          </a:p>
        </p:txBody>
      </p:sp>
      <p:pic>
        <p:nvPicPr>
          <p:cNvPr id="10" name="Picture 2" descr="C:\Documents and Settings\Мама\Мои документы\Downloads\кабан6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528729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 кабана крепкий и подвижный </a:t>
            </a:r>
            <a:br>
              <a:rPr lang="ru-RU" b="1" dirty="0" smtClean="0"/>
            </a:br>
            <a:r>
              <a:rPr lang="ru-RU" b="1" dirty="0" smtClean="0"/>
              <a:t>нос – «пятачок»</a:t>
            </a:r>
            <a:endParaRPr lang="ru-RU" b="1" dirty="0"/>
          </a:p>
        </p:txBody>
      </p:sp>
      <p:pic>
        <p:nvPicPr>
          <p:cNvPr id="6146" name="Picture 2" descr="C:\Documents and Settings\Мама\Мои документы\Downloads\свинья кабан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033" y="1600200"/>
            <a:ext cx="603193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поисках пищи кабаны кочуют по обширной территории.</a:t>
            </a:r>
            <a:endParaRPr lang="ru-RU" b="1" dirty="0"/>
          </a:p>
        </p:txBody>
      </p:sp>
      <p:pic>
        <p:nvPicPr>
          <p:cNvPr id="10242" name="Picture 2" descr="C:\Documents and Settings\Мама\Мои документы\Downloads\кабан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4297" y="1600200"/>
            <a:ext cx="63754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 характеру он необуздан и неукротим.</a:t>
            </a:r>
            <a:endParaRPr lang="ru-RU" b="1" dirty="0"/>
          </a:p>
        </p:txBody>
      </p:sp>
      <p:pic>
        <p:nvPicPr>
          <p:cNvPr id="3074" name="Picture 2" descr="C:\Documents and Settings\Мама\Мои документы\Downloads\свинья - кабан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654" y="1600200"/>
            <a:ext cx="60446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Мама\Мои документы\Downloads\Кабан клы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1934" y="642918"/>
            <a:ext cx="4857784" cy="550072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14668" cy="46910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Основное оружие дикой свиньи – клыки.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 человека кабан первым</a:t>
            </a:r>
            <a:br>
              <a:rPr lang="ru-RU" b="1" dirty="0" smtClean="0"/>
            </a:br>
            <a:r>
              <a:rPr lang="ru-RU" b="1" dirty="0" smtClean="0"/>
              <a:t> не нападает.</a:t>
            </a:r>
            <a:endParaRPr lang="ru-RU" b="1" dirty="0"/>
          </a:p>
        </p:txBody>
      </p:sp>
      <p:pic>
        <p:nvPicPr>
          <p:cNvPr id="5122" name="Picture 2" descr="C:\Documents and Settings\Мама\Мои документы\Downloads\свинья каба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6500858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Слабосильные соперники решительно оттесняются.</a:t>
            </a:r>
            <a:endParaRPr lang="ru-RU" b="1" dirty="0"/>
          </a:p>
        </p:txBody>
      </p:sp>
      <p:pic>
        <p:nvPicPr>
          <p:cNvPr id="10242" name="Picture 2" descr="C:\Documents and Settings\Мама\Мои документы\Downloads\кабанчики дерут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5728"/>
            <a:ext cx="71438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Беременность длится 130 дней.</a:t>
            </a:r>
            <a:endParaRPr lang="ru-RU" b="1" dirty="0"/>
          </a:p>
        </p:txBody>
      </p:sp>
      <p:pic>
        <p:nvPicPr>
          <p:cNvPr id="6146" name="Picture 2" descr="C:\Documents and Settings\Мама\Мои документы\Downloads\кабан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734" y="1600200"/>
            <a:ext cx="687053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 одной самки рождаются от 4 до 6, иногда до 12 поросят.</a:t>
            </a:r>
            <a:endParaRPr lang="ru-RU" dirty="0"/>
          </a:p>
        </p:txBody>
      </p:sp>
      <p:pic>
        <p:nvPicPr>
          <p:cNvPr id="2050" name="Picture 2" descr="C:\Documents and Settings\Мама\Мои документы\Downloads\каб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77153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Часто к ней присоединяются другие самки с приплодом.</a:t>
            </a:r>
            <a:endParaRPr lang="ru-RU" b="1" dirty="0"/>
          </a:p>
        </p:txBody>
      </p:sp>
      <p:pic>
        <p:nvPicPr>
          <p:cNvPr id="7170" name="Picture 2" descr="C:\Documents and Settings\Мама\Мои документы\Downloads\Свинья кабаних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432" y="1600200"/>
            <a:ext cx="59971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раннем возрасте кабанчики очень красивы.</a:t>
            </a:r>
            <a:endParaRPr lang="ru-RU" b="1" dirty="0"/>
          </a:p>
        </p:txBody>
      </p:sp>
      <p:pic>
        <p:nvPicPr>
          <p:cNvPr id="4098" name="Picture 2" descr="C:\Documents and Settings\Мама\Мои документы\Downloads\кабан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48631"/>
            <a:ext cx="5715000" cy="422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ама\Мои документы\Downloads\свин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8072494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Живут кабаны 20-30 лет.</a:t>
            </a:r>
            <a:endParaRPr lang="ru-RU" b="1" dirty="0"/>
          </a:p>
        </p:txBody>
      </p:sp>
      <p:pic>
        <p:nvPicPr>
          <p:cNvPr id="12290" name="Picture 2" descr="C:\Documents and Settings\Мама\Мои документы\Downloads\кабан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761331"/>
            <a:ext cx="63500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Главный враг дикой свиньи – человек.</a:t>
            </a:r>
            <a:endParaRPr lang="ru-RU" b="1" dirty="0"/>
          </a:p>
        </p:txBody>
      </p:sp>
      <p:pic>
        <p:nvPicPr>
          <p:cNvPr id="8194" name="Picture 2" descr="C:\Documents and Settings\Мама\Мои документы\Downloads\Свинья каба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124" y="1600200"/>
            <a:ext cx="576375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Человек и животные могут и должны жить в мире.</a:t>
            </a:r>
            <a:endParaRPr lang="ru-RU" b="1" dirty="0"/>
          </a:p>
        </p:txBody>
      </p:sp>
      <p:pic>
        <p:nvPicPr>
          <p:cNvPr id="7170" name="Picture 2" descr="C:\Documents and Settings\Мама\Мои документы\Downloads\кабан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628654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hlinkClick r:id="rId2"/>
              </a:rPr>
              <a:t>http://images.yandex.ru/yandsearch?text=%D0%BA%D0%B0%D0%B1%D0%B0%D0%BD%20%D1%84%D0%BE%D1%82%D0%BE&amp;noreask=1&amp;pos=3&amp;rpt=simage&amp;lr=192&amp;img_url=http%3A%2F%2Fwww.stfond.ru%2Fimages%2Fload%2FImage%2Fkaban.jpg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3"/>
              </a:rPr>
              <a:t>http://images.yandex.ru/yandsearch?text=%D1%81%D0%B2%D0%B8%D0%BD%D1%8C%D1%8F%20%D1%84%D0%BE%D1%82%D0%BE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Свинья на арене цирка.</a:t>
            </a:r>
            <a:endParaRPr lang="ru-RU" b="1" dirty="0"/>
          </a:p>
        </p:txBody>
      </p:sp>
      <p:pic>
        <p:nvPicPr>
          <p:cNvPr id="11266" name="Picture 2" descr="C:\Documents and Settings\Мама\Мои документы\Downloads\кабан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Кабан – исконный враг сельского жителя.</a:t>
            </a:r>
            <a:endParaRPr lang="ru-RU" b="1" dirty="0"/>
          </a:p>
        </p:txBody>
      </p:sp>
      <p:pic>
        <p:nvPicPr>
          <p:cNvPr id="2050" name="Picture 2" descr="C:\Documents and Settings\Мама\Мои документы\Downloads\Свинья - кабан на 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209" y="1600200"/>
            <a:ext cx="706558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Кабан весь покрыт черной шерстью.</a:t>
            </a:r>
            <a:endParaRPr lang="ru-RU" b="1" dirty="0"/>
          </a:p>
        </p:txBody>
      </p:sp>
      <p:pic>
        <p:nvPicPr>
          <p:cNvPr id="3074" name="Picture 2" descr="C:\Documents and Settings\Мама\Мои документы\Downloads\кабан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771530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Селятся кабаны в болотистой местности и в хвойных лесах.</a:t>
            </a:r>
            <a:endParaRPr lang="ru-RU" b="1" dirty="0"/>
          </a:p>
        </p:txBody>
      </p:sp>
      <p:pic>
        <p:nvPicPr>
          <p:cNvPr id="5122" name="Picture 2" descr="C:\Documents and Settings\Мама\Мои документы\Downloads\кабан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00105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холодное время года звери обычно держатся большой стаей.</a:t>
            </a:r>
            <a:endParaRPr lang="ru-RU" b="1" dirty="0"/>
          </a:p>
        </p:txBody>
      </p:sp>
      <p:pic>
        <p:nvPicPr>
          <p:cNvPr id="9218" name="Picture 2" descr="C:\Documents and Settings\Мама\Мои документы\Downloads\кабан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42955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Кабан-одинец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8194" name="Picture 2" descr="C:\Documents and Settings\Мама\Мои документы\Downloads\кабан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681" y="1600200"/>
            <a:ext cx="641863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Любимое занятие вепрей – тереться всей тушей о стволы хвойных деревьев.</a:t>
            </a:r>
            <a:endParaRPr lang="ru-RU" sz="3600" b="1" dirty="0"/>
          </a:p>
        </p:txBody>
      </p:sp>
      <p:pic>
        <p:nvPicPr>
          <p:cNvPr id="4098" name="Picture 2" descr="C:\Documents and Settings\Мама\Мои документы\Downloads\свинья - кабан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98584"/>
            <a:ext cx="7572428" cy="501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</TotalTime>
  <Words>179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ВЕПРЬ       Дикая свинья, или кабан </vt:lpstr>
      <vt:lpstr>Слайд 2</vt:lpstr>
      <vt:lpstr>Свинья на арене цирка.</vt:lpstr>
      <vt:lpstr>Кабан – исконный враг сельского жителя.</vt:lpstr>
      <vt:lpstr>Кабан весь покрыт черной шерстью.</vt:lpstr>
      <vt:lpstr>Селятся кабаны в болотистой местности и в хвойных лесах.</vt:lpstr>
      <vt:lpstr>В холодное время года звери обычно держатся большой стаей.</vt:lpstr>
      <vt:lpstr>Кабан-одинец.</vt:lpstr>
      <vt:lpstr>Любимое занятие вепрей – тереться всей тушей о стволы хвойных деревьев.</vt:lpstr>
      <vt:lpstr>У кабана крепкий и подвижный  нос – «пятачок»</vt:lpstr>
      <vt:lpstr>В поисках пищи кабаны кочуют по обширной территории.</vt:lpstr>
      <vt:lpstr>По характеру он необуздан и неукротим.</vt:lpstr>
      <vt:lpstr>Слайд 13</vt:lpstr>
      <vt:lpstr>На человека кабан первым  не нападает.</vt:lpstr>
      <vt:lpstr>Слабосильные соперники решительно оттесняются.</vt:lpstr>
      <vt:lpstr>Беременность длится 130 дней.</vt:lpstr>
      <vt:lpstr>У одной самки рождаются от 4 до 6, иногда до 12 поросят.</vt:lpstr>
      <vt:lpstr>Часто к ней присоединяются другие самки с приплодом.</vt:lpstr>
      <vt:lpstr>В раннем возрасте кабанчики очень красивы.</vt:lpstr>
      <vt:lpstr>Живут кабаны 20-30 лет.</vt:lpstr>
      <vt:lpstr>Главный враг дикой свиньи – человек.</vt:lpstr>
      <vt:lpstr>Человек и животные могут и должны жить в мире.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2012-02-20T19:53:36Z</dcterms:created>
  <dcterms:modified xsi:type="dcterms:W3CDTF">2013-01-15T17:29:17Z</dcterms:modified>
</cp:coreProperties>
</file>