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508832-D938-4E65-83D6-FD8884349B7C}" type="datetimeFigureOut">
              <a:rPr lang="ru-RU" smtClean="0"/>
              <a:t>01.01.2013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B8BED63-9ED8-4421-8800-F8BAA65B6CA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150918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1631" y="-519088"/>
            <a:ext cx="11065631" cy="73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8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хл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9907860" cy="74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300399" y="188640"/>
            <a:ext cx="8712968" cy="60486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829761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Проверка по эталону:</a:t>
            </a:r>
            <a:br>
              <a:rPr lang="ru-RU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endParaRPr lang="ru-RU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492896"/>
            <a:ext cx="7200800" cy="3384376"/>
          </a:xfrm>
        </p:spPr>
        <p:txBody>
          <a:bodyPr>
            <a:normAutofit/>
          </a:bodyPr>
          <a:lstStyle/>
          <a:p>
            <a:pPr algn="l"/>
            <a:r>
              <a:rPr lang="ru-RU" sz="48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1</a:t>
            </a:r>
            <a:r>
              <a:rPr lang="ru-RU" sz="4800" b="1" i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. СОСНА</a:t>
            </a:r>
            <a:endParaRPr lang="ru-RU" sz="4800" b="1" i="1" dirty="0" smtClean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  <a:p>
            <a:pPr algn="l"/>
            <a:r>
              <a:rPr lang="ru-RU" sz="4800" b="1" i="1" dirty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2. </a:t>
            </a:r>
            <a:r>
              <a:rPr lang="ru-RU" sz="48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РЯБИНА</a:t>
            </a:r>
          </a:p>
          <a:p>
            <a:pPr algn="l"/>
            <a:r>
              <a:rPr lang="ru-RU" sz="48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3. КАЛИНА</a:t>
            </a:r>
          </a:p>
          <a:p>
            <a:pPr algn="l"/>
            <a:r>
              <a:rPr lang="ru-RU" sz="4800" b="1" i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4. КОЛОКОЛЬЧИК</a:t>
            </a:r>
            <a:endParaRPr lang="ru-RU" sz="4800" b="1" i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71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215427"/>
            <a:ext cx="9145016" cy="568863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Животные, ведущие наземную жизнь:</a:t>
            </a:r>
          </a:p>
          <a:p>
            <a:pPr marL="109728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Лиса, заяц, лось.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Животные, которые обитают на деревьях:</a:t>
            </a:r>
          </a:p>
          <a:p>
            <a:pPr marL="109728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Белка, сова, жук-олень.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Животные, которые обитают в почве:</a:t>
            </a:r>
          </a:p>
          <a:p>
            <a:pPr marL="109728" indent="0" algn="ctr">
              <a:buNone/>
            </a:pP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Проверьте по эталону:</a:t>
            </a: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3848" y="764704"/>
            <a:ext cx="2952328" cy="10081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32301"/>
            <a:ext cx="3005137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032301"/>
            <a:ext cx="30051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0811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Лес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032301"/>
            <a:ext cx="7772400" cy="1779010"/>
          </a:xfrm>
        </p:spPr>
        <p:txBody>
          <a:bodyPr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Укрытие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                             </a:t>
            </a:r>
            <a:r>
              <a:rPr lang="ru-RU" sz="4400" b="1" dirty="0" smtClean="0">
                <a:solidFill>
                  <a:schemeClr val="bg1"/>
                </a:solidFill>
              </a:rPr>
              <a:t>Кислород</a:t>
            </a:r>
            <a:endParaRPr lang="ru-RU" sz="44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>
            <a:stCxn id="4" idx="2"/>
          </p:cNvCxnSpPr>
          <p:nvPr/>
        </p:nvCxnSpPr>
        <p:spPr>
          <a:xfrm flipH="1">
            <a:off x="2114127" y="1772816"/>
            <a:ext cx="2565885" cy="12594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2"/>
            <a:endCxn id="8195" idx="0"/>
          </p:cNvCxnSpPr>
          <p:nvPr/>
        </p:nvCxnSpPr>
        <p:spPr>
          <a:xfrm>
            <a:off x="4680012" y="1772816"/>
            <a:ext cx="2330661" cy="125948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2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\Desktop\дерев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05678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90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lesхво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260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6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смеш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8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\Desktop\78852536_large_965a3a1364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229" y="0"/>
            <a:ext cx="9361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9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Что растет в лесу?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Как располагаются растения в лесу?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Какие животные обитают в лесу, и как они приспособились к жизни в нем?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Значение  леса в природе.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ЧТО ТАКОЕ ЛЕС?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Цель путешествия: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829761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</a:rPr>
              <a:t>Деревья: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>Дуб, сосна, лиственница рябина</a:t>
            </a:r>
            <a:r>
              <a:rPr lang="ru-RU" sz="4000" dirty="0" smtClean="0">
                <a:solidFill>
                  <a:srgbClr val="002060"/>
                </a:solidFill>
              </a:rPr>
              <a:t>, </a:t>
            </a:r>
            <a:r>
              <a:rPr lang="ru-RU" sz="4000" dirty="0">
                <a:solidFill>
                  <a:srgbClr val="002060"/>
                </a:solidFill>
              </a:rPr>
              <a:t>липа</a:t>
            </a:r>
            <a:r>
              <a:rPr lang="ru-RU" sz="4000" dirty="0" smtClean="0">
                <a:solidFill>
                  <a:srgbClr val="002060"/>
                </a:solidFill>
              </a:rPr>
              <a:t>.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091" y="2046993"/>
            <a:ext cx="7772400" cy="4262327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Кустарники:</a:t>
            </a:r>
          </a:p>
          <a:p>
            <a:pPr algn="l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Малина, шиповник, волчье лыко, калина.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Травы:</a:t>
            </a:r>
          </a:p>
          <a:p>
            <a:pPr algn="l"/>
            <a:r>
              <a:rPr lang="ru-RU" sz="4000" b="1" dirty="0" smtClean="0">
                <a:solidFill>
                  <a:schemeClr val="tx1"/>
                </a:solidFill>
              </a:rPr>
              <a:t>Ромашка, одуванчик, ландыш, колокольчик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172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ярусность смеш лес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344816" cy="56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0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23528" y="692696"/>
            <a:ext cx="8424936" cy="3645024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38427"/>
            <a:ext cx="7772400" cy="195356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Тема урока: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«Лес – многоэтажный дом».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833663"/>
            <a:ext cx="7772400" cy="9776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7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1\Desktop\00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70" y="188640"/>
            <a:ext cx="690062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179</TotalTime>
  <Words>121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путешествия: </vt:lpstr>
      <vt:lpstr>Деревья: Дуб, сосна, лиственница рябина, липа.</vt:lpstr>
      <vt:lpstr>Презентация PowerPoint</vt:lpstr>
      <vt:lpstr>Тема урока: «Лес – многоэтажный дом».</vt:lpstr>
      <vt:lpstr>Презентация PowerPoint</vt:lpstr>
      <vt:lpstr>Презентация PowerPoint</vt:lpstr>
      <vt:lpstr>Проверка по эталону: </vt:lpstr>
      <vt:lpstr>Проверьте по эталону:</vt:lpstr>
      <vt:lpstr>Лес</vt:lpstr>
      <vt:lpstr>Презентация PowerPoint</vt:lpstr>
    </vt:vector>
  </TitlesOfParts>
  <Company>999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26</cp:revision>
  <dcterms:created xsi:type="dcterms:W3CDTF">2013-01-01T13:41:33Z</dcterms:created>
  <dcterms:modified xsi:type="dcterms:W3CDTF">2013-01-01T16:41:18Z</dcterms:modified>
</cp:coreProperties>
</file>