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8" r:id="rId4"/>
    <p:sldId id="270" r:id="rId5"/>
    <p:sldId id="268" r:id="rId6"/>
    <p:sldId id="261" r:id="rId7"/>
    <p:sldId id="262" r:id="rId8"/>
    <p:sldId id="272" r:id="rId9"/>
    <p:sldId id="273" r:id="rId10"/>
    <p:sldId id="271" r:id="rId11"/>
    <p:sldId id="267" r:id="rId12"/>
    <p:sldId id="274" r:id="rId13"/>
    <p:sldId id="275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602201-1EEC-4A5B-A8FF-8F91C314559B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77A8B-1823-4ABD-85DE-21A201FC01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286124"/>
            <a:ext cx="5129226" cy="292895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мастер-класс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Учитель русского языка и литературы МОУ «</a:t>
            </a:r>
            <a:r>
              <a:rPr lang="ru-RU" dirty="0" err="1" smtClean="0"/>
              <a:t>Турочакская</a:t>
            </a:r>
            <a:r>
              <a:rPr lang="ru-RU" dirty="0" smtClean="0"/>
              <a:t>  СОШ» </a:t>
            </a:r>
            <a:r>
              <a:rPr lang="ru-RU" dirty="0" err="1" smtClean="0"/>
              <a:t>Бочарова</a:t>
            </a:r>
            <a:r>
              <a:rPr lang="ru-RU" dirty="0" smtClean="0"/>
              <a:t> Н.Н.</a:t>
            </a:r>
          </a:p>
          <a:p>
            <a:pPr algn="l"/>
            <a:r>
              <a:rPr lang="ru-RU" dirty="0" smtClean="0"/>
              <a:t>Учитель русского языка и литературы МОУ «</a:t>
            </a:r>
            <a:r>
              <a:rPr lang="ru-RU" dirty="0" err="1" smtClean="0"/>
              <a:t>Турочакская</a:t>
            </a:r>
            <a:r>
              <a:rPr lang="ru-RU" dirty="0" smtClean="0"/>
              <a:t>  СОШ» Лапшина И.А.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             2012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8573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ВЕЛИКАЯ СИЛА ГОЛОСА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Владение голосом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2000264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357562"/>
            <a:ext cx="2000264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14884"/>
            <a:ext cx="2000264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786314" y="1571612"/>
            <a:ext cx="185738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быстрый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857752" y="2071678"/>
            <a:ext cx="1928826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857752" y="2571744"/>
            <a:ext cx="2143140" cy="5000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медленный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429256" y="3214686"/>
            <a:ext cx="1785950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громкий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00694" y="3786190"/>
            <a:ext cx="1714512" cy="4286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500694" y="4286256"/>
            <a:ext cx="1643074" cy="35719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тихий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000628" y="4714884"/>
            <a:ext cx="1500198" cy="42862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низкий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00628" y="5286388"/>
            <a:ext cx="1571636" cy="42862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000628" y="5929330"/>
            <a:ext cx="1571636" cy="35719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4" idx="3"/>
            <a:endCxn id="7" idx="2"/>
          </p:cNvCxnSpPr>
          <p:nvPr/>
        </p:nvCxnSpPr>
        <p:spPr>
          <a:xfrm flipV="1">
            <a:off x="2428860" y="1785926"/>
            <a:ext cx="2357454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8" idx="2"/>
          </p:cNvCxnSpPr>
          <p:nvPr/>
        </p:nvCxnSpPr>
        <p:spPr>
          <a:xfrm flipV="1">
            <a:off x="2428860" y="2285992"/>
            <a:ext cx="242889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9" idx="2"/>
          </p:cNvCxnSpPr>
          <p:nvPr/>
        </p:nvCxnSpPr>
        <p:spPr>
          <a:xfrm>
            <a:off x="2428860" y="2464587"/>
            <a:ext cx="242889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  <a:endCxn id="10" idx="2"/>
          </p:cNvCxnSpPr>
          <p:nvPr/>
        </p:nvCxnSpPr>
        <p:spPr>
          <a:xfrm flipV="1">
            <a:off x="2357422" y="3429000"/>
            <a:ext cx="3071834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3"/>
            <a:endCxn id="11" idx="2"/>
          </p:cNvCxnSpPr>
          <p:nvPr/>
        </p:nvCxnSpPr>
        <p:spPr>
          <a:xfrm>
            <a:off x="2357422" y="3893347"/>
            <a:ext cx="3143272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3"/>
            <a:endCxn id="12" idx="2"/>
          </p:cNvCxnSpPr>
          <p:nvPr/>
        </p:nvCxnSpPr>
        <p:spPr>
          <a:xfrm>
            <a:off x="2357422" y="3893347"/>
            <a:ext cx="314327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3"/>
            <a:endCxn id="13" idx="2"/>
          </p:cNvCxnSpPr>
          <p:nvPr/>
        </p:nvCxnSpPr>
        <p:spPr>
          <a:xfrm flipV="1">
            <a:off x="2428860" y="4929198"/>
            <a:ext cx="2571768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3"/>
            <a:endCxn id="14" idx="2"/>
          </p:cNvCxnSpPr>
          <p:nvPr/>
        </p:nvCxnSpPr>
        <p:spPr>
          <a:xfrm>
            <a:off x="2428860" y="5250669"/>
            <a:ext cx="257176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3"/>
            <a:endCxn id="15" idx="2"/>
          </p:cNvCxnSpPr>
          <p:nvPr/>
        </p:nvCxnSpPr>
        <p:spPr>
          <a:xfrm>
            <a:off x="2428860" y="5250669"/>
            <a:ext cx="257176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Для обладания голосом ничего нет полезнее частой перемены тона и губительней постоянного неослабленного напряжения… Что приятнее слуху и лучшее для привлекательности произнесения, чем чередование, разнообразие и перемена голоса?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Марк Туллий Цицерон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«Колокола»</a:t>
            </a:r>
          </a:p>
          <a:p>
            <a:r>
              <a:rPr lang="ru-RU" dirty="0" err="1" smtClean="0"/>
              <a:t>Кричалки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Скороговорки</a:t>
            </a:r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5786446" y="3286124"/>
            <a:ext cx="2143140" cy="2500330"/>
            <a:chOff x="288" y="3216"/>
            <a:chExt cx="704" cy="743"/>
          </a:xfrm>
        </p:grpSpPr>
        <p:sp>
          <p:nvSpPr>
            <p:cNvPr id="7" name="Freeform 77"/>
            <p:cNvSpPr>
              <a:spLocks/>
            </p:cNvSpPr>
            <p:nvPr/>
          </p:nvSpPr>
          <p:spPr bwMode="auto">
            <a:xfrm flipH="1">
              <a:off x="394" y="3591"/>
              <a:ext cx="590" cy="359"/>
            </a:xfrm>
            <a:custGeom>
              <a:avLst/>
              <a:gdLst>
                <a:gd name="T0" fmla="*/ 674 w 1663"/>
                <a:gd name="T1" fmla="*/ 0 h 994"/>
                <a:gd name="T2" fmla="*/ 554 w 1663"/>
                <a:gd name="T3" fmla="*/ 65 h 994"/>
                <a:gd name="T4" fmla="*/ 425 w 1663"/>
                <a:gd name="T5" fmla="*/ 105 h 994"/>
                <a:gd name="T6" fmla="*/ 273 w 1663"/>
                <a:gd name="T7" fmla="*/ 112 h 994"/>
                <a:gd name="T8" fmla="*/ 157 w 1663"/>
                <a:gd name="T9" fmla="*/ 112 h 994"/>
                <a:gd name="T10" fmla="*/ 179 w 1663"/>
                <a:gd name="T11" fmla="*/ 195 h 994"/>
                <a:gd name="T12" fmla="*/ 82 w 1663"/>
                <a:gd name="T13" fmla="*/ 218 h 994"/>
                <a:gd name="T14" fmla="*/ 141 w 1663"/>
                <a:gd name="T15" fmla="*/ 299 h 994"/>
                <a:gd name="T16" fmla="*/ 13 w 1663"/>
                <a:gd name="T17" fmla="*/ 331 h 994"/>
                <a:gd name="T18" fmla="*/ 130 w 1663"/>
                <a:gd name="T19" fmla="*/ 404 h 994"/>
                <a:gd name="T20" fmla="*/ 0 w 1663"/>
                <a:gd name="T21" fmla="*/ 432 h 994"/>
                <a:gd name="T22" fmla="*/ 160 w 1663"/>
                <a:gd name="T23" fmla="*/ 498 h 994"/>
                <a:gd name="T24" fmla="*/ 332 w 1663"/>
                <a:gd name="T25" fmla="*/ 569 h 994"/>
                <a:gd name="T26" fmla="*/ 515 w 1663"/>
                <a:gd name="T27" fmla="*/ 638 h 994"/>
                <a:gd name="T28" fmla="*/ 666 w 1663"/>
                <a:gd name="T29" fmla="*/ 748 h 994"/>
                <a:gd name="T30" fmla="*/ 722 w 1663"/>
                <a:gd name="T31" fmla="*/ 783 h 994"/>
                <a:gd name="T32" fmla="*/ 814 w 1663"/>
                <a:gd name="T33" fmla="*/ 795 h 994"/>
                <a:gd name="T34" fmla="*/ 916 w 1663"/>
                <a:gd name="T35" fmla="*/ 814 h 994"/>
                <a:gd name="T36" fmla="*/ 1033 w 1663"/>
                <a:gd name="T37" fmla="*/ 849 h 994"/>
                <a:gd name="T38" fmla="*/ 1270 w 1663"/>
                <a:gd name="T39" fmla="*/ 950 h 994"/>
                <a:gd name="T40" fmla="*/ 1415 w 1663"/>
                <a:gd name="T41" fmla="*/ 989 h 994"/>
                <a:gd name="T42" fmla="*/ 1558 w 1663"/>
                <a:gd name="T43" fmla="*/ 994 h 994"/>
                <a:gd name="T44" fmla="*/ 1663 w 1663"/>
                <a:gd name="T45" fmla="*/ 491 h 994"/>
                <a:gd name="T46" fmla="*/ 1293 w 1663"/>
                <a:gd name="T47" fmla="*/ 303 h 994"/>
                <a:gd name="T48" fmla="*/ 745 w 1663"/>
                <a:gd name="T49" fmla="*/ 132 h 994"/>
                <a:gd name="T50" fmla="*/ 686 w 1663"/>
                <a:gd name="T51" fmla="*/ 63 h 994"/>
                <a:gd name="T52" fmla="*/ 674 w 1663"/>
                <a:gd name="T53" fmla="*/ 0 h 994"/>
                <a:gd name="T54" fmla="*/ 674 w 1663"/>
                <a:gd name="T55" fmla="*/ 0 h 994"/>
                <a:gd name="T56" fmla="*/ 674 w 1663"/>
                <a:gd name="T57" fmla="*/ 0 h 9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63"/>
                <a:gd name="T88" fmla="*/ 0 h 994"/>
                <a:gd name="T89" fmla="*/ 1663 w 1663"/>
                <a:gd name="T90" fmla="*/ 994 h 9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63" h="994">
                  <a:moveTo>
                    <a:pt x="674" y="0"/>
                  </a:moveTo>
                  <a:lnTo>
                    <a:pt x="554" y="65"/>
                  </a:lnTo>
                  <a:lnTo>
                    <a:pt x="425" y="105"/>
                  </a:lnTo>
                  <a:lnTo>
                    <a:pt x="273" y="112"/>
                  </a:lnTo>
                  <a:lnTo>
                    <a:pt x="157" y="112"/>
                  </a:lnTo>
                  <a:lnTo>
                    <a:pt x="179" y="195"/>
                  </a:lnTo>
                  <a:lnTo>
                    <a:pt x="82" y="218"/>
                  </a:lnTo>
                  <a:lnTo>
                    <a:pt x="141" y="299"/>
                  </a:lnTo>
                  <a:lnTo>
                    <a:pt x="13" y="331"/>
                  </a:lnTo>
                  <a:lnTo>
                    <a:pt x="130" y="404"/>
                  </a:lnTo>
                  <a:lnTo>
                    <a:pt x="0" y="432"/>
                  </a:lnTo>
                  <a:lnTo>
                    <a:pt x="160" y="498"/>
                  </a:lnTo>
                  <a:lnTo>
                    <a:pt x="332" y="569"/>
                  </a:lnTo>
                  <a:lnTo>
                    <a:pt x="515" y="638"/>
                  </a:lnTo>
                  <a:lnTo>
                    <a:pt x="666" y="748"/>
                  </a:lnTo>
                  <a:lnTo>
                    <a:pt x="722" y="783"/>
                  </a:lnTo>
                  <a:lnTo>
                    <a:pt x="814" y="795"/>
                  </a:lnTo>
                  <a:lnTo>
                    <a:pt x="916" y="814"/>
                  </a:lnTo>
                  <a:lnTo>
                    <a:pt x="1033" y="849"/>
                  </a:lnTo>
                  <a:lnTo>
                    <a:pt x="1270" y="950"/>
                  </a:lnTo>
                  <a:lnTo>
                    <a:pt x="1415" y="989"/>
                  </a:lnTo>
                  <a:lnTo>
                    <a:pt x="1558" y="994"/>
                  </a:lnTo>
                  <a:lnTo>
                    <a:pt x="1663" y="491"/>
                  </a:lnTo>
                  <a:lnTo>
                    <a:pt x="1293" y="303"/>
                  </a:lnTo>
                  <a:lnTo>
                    <a:pt x="745" y="132"/>
                  </a:lnTo>
                  <a:lnTo>
                    <a:pt x="686" y="63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78"/>
            <p:cNvSpPr>
              <a:spLocks/>
            </p:cNvSpPr>
            <p:nvPr/>
          </p:nvSpPr>
          <p:spPr bwMode="auto">
            <a:xfrm flipH="1">
              <a:off x="348" y="3220"/>
              <a:ext cx="216" cy="183"/>
            </a:xfrm>
            <a:custGeom>
              <a:avLst/>
              <a:gdLst>
                <a:gd name="T0" fmla="*/ 136 w 606"/>
                <a:gd name="T1" fmla="*/ 377 h 506"/>
                <a:gd name="T2" fmla="*/ 30 w 606"/>
                <a:gd name="T3" fmla="*/ 221 h 506"/>
                <a:gd name="T4" fmla="*/ 0 w 606"/>
                <a:gd name="T5" fmla="*/ 97 h 506"/>
                <a:gd name="T6" fmla="*/ 45 w 606"/>
                <a:gd name="T7" fmla="*/ 97 h 506"/>
                <a:gd name="T8" fmla="*/ 77 w 606"/>
                <a:gd name="T9" fmla="*/ 155 h 506"/>
                <a:gd name="T10" fmla="*/ 120 w 606"/>
                <a:gd name="T11" fmla="*/ 3 h 506"/>
                <a:gd name="T12" fmla="*/ 158 w 606"/>
                <a:gd name="T13" fmla="*/ 0 h 506"/>
                <a:gd name="T14" fmla="*/ 140 w 606"/>
                <a:gd name="T15" fmla="*/ 162 h 506"/>
                <a:gd name="T16" fmla="*/ 162 w 606"/>
                <a:gd name="T17" fmla="*/ 268 h 506"/>
                <a:gd name="T18" fmla="*/ 202 w 606"/>
                <a:gd name="T19" fmla="*/ 97 h 506"/>
                <a:gd name="T20" fmla="*/ 230 w 606"/>
                <a:gd name="T21" fmla="*/ 69 h 506"/>
                <a:gd name="T22" fmla="*/ 268 w 606"/>
                <a:gd name="T23" fmla="*/ 85 h 506"/>
                <a:gd name="T24" fmla="*/ 217 w 606"/>
                <a:gd name="T25" fmla="*/ 240 h 506"/>
                <a:gd name="T26" fmla="*/ 275 w 606"/>
                <a:gd name="T27" fmla="*/ 151 h 506"/>
                <a:gd name="T28" fmla="*/ 304 w 606"/>
                <a:gd name="T29" fmla="*/ 233 h 506"/>
                <a:gd name="T30" fmla="*/ 341 w 606"/>
                <a:gd name="T31" fmla="*/ 202 h 506"/>
                <a:gd name="T32" fmla="*/ 401 w 606"/>
                <a:gd name="T33" fmla="*/ 224 h 506"/>
                <a:gd name="T34" fmla="*/ 447 w 606"/>
                <a:gd name="T35" fmla="*/ 206 h 506"/>
                <a:gd name="T36" fmla="*/ 493 w 606"/>
                <a:gd name="T37" fmla="*/ 237 h 506"/>
                <a:gd name="T38" fmla="*/ 532 w 606"/>
                <a:gd name="T39" fmla="*/ 224 h 506"/>
                <a:gd name="T40" fmla="*/ 571 w 606"/>
                <a:gd name="T41" fmla="*/ 260 h 506"/>
                <a:gd name="T42" fmla="*/ 583 w 606"/>
                <a:gd name="T43" fmla="*/ 346 h 506"/>
                <a:gd name="T44" fmla="*/ 606 w 606"/>
                <a:gd name="T45" fmla="*/ 377 h 506"/>
                <a:gd name="T46" fmla="*/ 560 w 606"/>
                <a:gd name="T47" fmla="*/ 463 h 506"/>
                <a:gd name="T48" fmla="*/ 498 w 606"/>
                <a:gd name="T49" fmla="*/ 502 h 506"/>
                <a:gd name="T50" fmla="*/ 443 w 606"/>
                <a:gd name="T51" fmla="*/ 506 h 506"/>
                <a:gd name="T52" fmla="*/ 136 w 606"/>
                <a:gd name="T53" fmla="*/ 377 h 506"/>
                <a:gd name="T54" fmla="*/ 136 w 606"/>
                <a:gd name="T55" fmla="*/ 377 h 506"/>
                <a:gd name="T56" fmla="*/ 136 w 606"/>
                <a:gd name="T57" fmla="*/ 377 h 50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6"/>
                <a:gd name="T88" fmla="*/ 0 h 506"/>
                <a:gd name="T89" fmla="*/ 606 w 606"/>
                <a:gd name="T90" fmla="*/ 506 h 50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6" h="506">
                  <a:moveTo>
                    <a:pt x="136" y="377"/>
                  </a:moveTo>
                  <a:lnTo>
                    <a:pt x="30" y="221"/>
                  </a:lnTo>
                  <a:lnTo>
                    <a:pt x="0" y="97"/>
                  </a:lnTo>
                  <a:lnTo>
                    <a:pt x="45" y="97"/>
                  </a:lnTo>
                  <a:lnTo>
                    <a:pt x="77" y="155"/>
                  </a:lnTo>
                  <a:lnTo>
                    <a:pt x="120" y="3"/>
                  </a:lnTo>
                  <a:lnTo>
                    <a:pt x="158" y="0"/>
                  </a:lnTo>
                  <a:lnTo>
                    <a:pt x="140" y="162"/>
                  </a:lnTo>
                  <a:lnTo>
                    <a:pt x="162" y="268"/>
                  </a:lnTo>
                  <a:lnTo>
                    <a:pt x="202" y="97"/>
                  </a:lnTo>
                  <a:lnTo>
                    <a:pt x="230" y="69"/>
                  </a:lnTo>
                  <a:lnTo>
                    <a:pt x="268" y="85"/>
                  </a:lnTo>
                  <a:lnTo>
                    <a:pt x="217" y="240"/>
                  </a:lnTo>
                  <a:lnTo>
                    <a:pt x="275" y="151"/>
                  </a:lnTo>
                  <a:lnTo>
                    <a:pt x="304" y="233"/>
                  </a:lnTo>
                  <a:lnTo>
                    <a:pt x="341" y="202"/>
                  </a:lnTo>
                  <a:lnTo>
                    <a:pt x="401" y="224"/>
                  </a:lnTo>
                  <a:lnTo>
                    <a:pt x="447" y="206"/>
                  </a:lnTo>
                  <a:lnTo>
                    <a:pt x="493" y="237"/>
                  </a:lnTo>
                  <a:lnTo>
                    <a:pt x="532" y="224"/>
                  </a:lnTo>
                  <a:lnTo>
                    <a:pt x="571" y="260"/>
                  </a:lnTo>
                  <a:lnTo>
                    <a:pt x="583" y="346"/>
                  </a:lnTo>
                  <a:lnTo>
                    <a:pt x="606" y="377"/>
                  </a:lnTo>
                  <a:lnTo>
                    <a:pt x="560" y="463"/>
                  </a:lnTo>
                  <a:lnTo>
                    <a:pt x="498" y="502"/>
                  </a:lnTo>
                  <a:lnTo>
                    <a:pt x="443" y="506"/>
                  </a:lnTo>
                  <a:lnTo>
                    <a:pt x="136" y="377"/>
                  </a:lnTo>
                  <a:close/>
                </a:path>
              </a:pathLst>
            </a:custGeom>
            <a:solidFill>
              <a:srgbClr val="EBA1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9"/>
            <p:cNvSpPr>
              <a:spLocks/>
            </p:cNvSpPr>
            <p:nvPr/>
          </p:nvSpPr>
          <p:spPr bwMode="auto">
            <a:xfrm flipH="1">
              <a:off x="431" y="3605"/>
              <a:ext cx="279" cy="128"/>
            </a:xfrm>
            <a:custGeom>
              <a:avLst/>
              <a:gdLst>
                <a:gd name="T0" fmla="*/ 187 w 787"/>
                <a:gd name="T1" fmla="*/ 0 h 354"/>
                <a:gd name="T2" fmla="*/ 0 w 787"/>
                <a:gd name="T3" fmla="*/ 109 h 354"/>
                <a:gd name="T4" fmla="*/ 94 w 787"/>
                <a:gd name="T5" fmla="*/ 179 h 354"/>
                <a:gd name="T6" fmla="*/ 187 w 787"/>
                <a:gd name="T7" fmla="*/ 242 h 354"/>
                <a:gd name="T8" fmla="*/ 234 w 787"/>
                <a:gd name="T9" fmla="*/ 312 h 354"/>
                <a:gd name="T10" fmla="*/ 239 w 787"/>
                <a:gd name="T11" fmla="*/ 354 h 354"/>
                <a:gd name="T12" fmla="*/ 366 w 787"/>
                <a:gd name="T13" fmla="*/ 316 h 354"/>
                <a:gd name="T14" fmla="*/ 483 w 787"/>
                <a:gd name="T15" fmla="*/ 312 h 354"/>
                <a:gd name="T16" fmla="*/ 585 w 787"/>
                <a:gd name="T17" fmla="*/ 319 h 354"/>
                <a:gd name="T18" fmla="*/ 787 w 787"/>
                <a:gd name="T19" fmla="*/ 253 h 354"/>
                <a:gd name="T20" fmla="*/ 644 w 787"/>
                <a:gd name="T21" fmla="*/ 147 h 354"/>
                <a:gd name="T22" fmla="*/ 187 w 787"/>
                <a:gd name="T23" fmla="*/ 0 h 354"/>
                <a:gd name="T24" fmla="*/ 187 w 787"/>
                <a:gd name="T25" fmla="*/ 0 h 354"/>
                <a:gd name="T26" fmla="*/ 187 w 787"/>
                <a:gd name="T27" fmla="*/ 0 h 3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7"/>
                <a:gd name="T43" fmla="*/ 0 h 354"/>
                <a:gd name="T44" fmla="*/ 787 w 787"/>
                <a:gd name="T45" fmla="*/ 354 h 3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7" h="354">
                  <a:moveTo>
                    <a:pt x="187" y="0"/>
                  </a:moveTo>
                  <a:lnTo>
                    <a:pt x="0" y="109"/>
                  </a:lnTo>
                  <a:lnTo>
                    <a:pt x="94" y="179"/>
                  </a:lnTo>
                  <a:lnTo>
                    <a:pt x="187" y="242"/>
                  </a:lnTo>
                  <a:lnTo>
                    <a:pt x="234" y="312"/>
                  </a:lnTo>
                  <a:lnTo>
                    <a:pt x="239" y="354"/>
                  </a:lnTo>
                  <a:lnTo>
                    <a:pt x="366" y="316"/>
                  </a:lnTo>
                  <a:lnTo>
                    <a:pt x="483" y="312"/>
                  </a:lnTo>
                  <a:lnTo>
                    <a:pt x="585" y="319"/>
                  </a:lnTo>
                  <a:lnTo>
                    <a:pt x="787" y="253"/>
                  </a:lnTo>
                  <a:lnTo>
                    <a:pt x="644" y="147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CEF0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0"/>
            <p:cNvSpPr>
              <a:spLocks/>
            </p:cNvSpPr>
            <p:nvPr/>
          </p:nvSpPr>
          <p:spPr bwMode="auto">
            <a:xfrm flipH="1">
              <a:off x="512" y="3803"/>
              <a:ext cx="52" cy="58"/>
            </a:xfrm>
            <a:custGeom>
              <a:avLst/>
              <a:gdLst>
                <a:gd name="T0" fmla="*/ 54 w 146"/>
                <a:gd name="T1" fmla="*/ 7 h 159"/>
                <a:gd name="T2" fmla="*/ 0 w 146"/>
                <a:gd name="T3" fmla="*/ 159 h 159"/>
                <a:gd name="T4" fmla="*/ 146 w 146"/>
                <a:gd name="T5" fmla="*/ 93 h 159"/>
                <a:gd name="T6" fmla="*/ 120 w 146"/>
                <a:gd name="T7" fmla="*/ 0 h 159"/>
                <a:gd name="T8" fmla="*/ 54 w 146"/>
                <a:gd name="T9" fmla="*/ 7 h 159"/>
                <a:gd name="T10" fmla="*/ 54 w 146"/>
                <a:gd name="T11" fmla="*/ 7 h 159"/>
                <a:gd name="T12" fmla="*/ 54 w 146"/>
                <a:gd name="T13" fmla="*/ 7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59"/>
                <a:gd name="T23" fmla="*/ 146 w 146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59">
                  <a:moveTo>
                    <a:pt x="54" y="7"/>
                  </a:moveTo>
                  <a:lnTo>
                    <a:pt x="0" y="159"/>
                  </a:lnTo>
                  <a:lnTo>
                    <a:pt x="146" y="93"/>
                  </a:lnTo>
                  <a:lnTo>
                    <a:pt x="120" y="0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2D8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81"/>
            <p:cNvSpPr>
              <a:spLocks/>
            </p:cNvSpPr>
            <p:nvPr/>
          </p:nvSpPr>
          <p:spPr bwMode="auto">
            <a:xfrm flipH="1">
              <a:off x="361" y="3636"/>
              <a:ext cx="181" cy="194"/>
            </a:xfrm>
            <a:custGeom>
              <a:avLst/>
              <a:gdLst>
                <a:gd name="T0" fmla="*/ 421 w 510"/>
                <a:gd name="T1" fmla="*/ 0 h 539"/>
                <a:gd name="T2" fmla="*/ 266 w 510"/>
                <a:gd name="T3" fmla="*/ 137 h 539"/>
                <a:gd name="T4" fmla="*/ 149 w 510"/>
                <a:gd name="T5" fmla="*/ 258 h 539"/>
                <a:gd name="T6" fmla="*/ 0 w 510"/>
                <a:gd name="T7" fmla="*/ 469 h 539"/>
                <a:gd name="T8" fmla="*/ 39 w 510"/>
                <a:gd name="T9" fmla="*/ 483 h 539"/>
                <a:gd name="T10" fmla="*/ 79 w 510"/>
                <a:gd name="T11" fmla="*/ 539 h 539"/>
                <a:gd name="T12" fmla="*/ 175 w 510"/>
                <a:gd name="T13" fmla="*/ 441 h 539"/>
                <a:gd name="T14" fmla="*/ 389 w 510"/>
                <a:gd name="T15" fmla="*/ 163 h 539"/>
                <a:gd name="T16" fmla="*/ 510 w 510"/>
                <a:gd name="T17" fmla="*/ 51 h 539"/>
                <a:gd name="T18" fmla="*/ 471 w 510"/>
                <a:gd name="T19" fmla="*/ 0 h 539"/>
                <a:gd name="T20" fmla="*/ 421 w 510"/>
                <a:gd name="T21" fmla="*/ 0 h 539"/>
                <a:gd name="T22" fmla="*/ 421 w 510"/>
                <a:gd name="T23" fmla="*/ 0 h 539"/>
                <a:gd name="T24" fmla="*/ 421 w 510"/>
                <a:gd name="T25" fmla="*/ 0 h 5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0"/>
                <a:gd name="T40" fmla="*/ 0 h 539"/>
                <a:gd name="T41" fmla="*/ 510 w 510"/>
                <a:gd name="T42" fmla="*/ 539 h 5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0" h="539">
                  <a:moveTo>
                    <a:pt x="421" y="0"/>
                  </a:moveTo>
                  <a:lnTo>
                    <a:pt x="266" y="137"/>
                  </a:lnTo>
                  <a:lnTo>
                    <a:pt x="149" y="258"/>
                  </a:lnTo>
                  <a:lnTo>
                    <a:pt x="0" y="469"/>
                  </a:lnTo>
                  <a:lnTo>
                    <a:pt x="39" y="483"/>
                  </a:lnTo>
                  <a:lnTo>
                    <a:pt x="79" y="539"/>
                  </a:lnTo>
                  <a:lnTo>
                    <a:pt x="175" y="441"/>
                  </a:lnTo>
                  <a:lnTo>
                    <a:pt x="389" y="163"/>
                  </a:lnTo>
                  <a:lnTo>
                    <a:pt x="510" y="51"/>
                  </a:lnTo>
                  <a:lnTo>
                    <a:pt x="47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FFEA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82"/>
            <p:cNvSpPr>
              <a:spLocks/>
            </p:cNvSpPr>
            <p:nvPr/>
          </p:nvSpPr>
          <p:spPr bwMode="auto">
            <a:xfrm flipH="1">
              <a:off x="322" y="3599"/>
              <a:ext cx="79" cy="67"/>
            </a:xfrm>
            <a:custGeom>
              <a:avLst/>
              <a:gdLst>
                <a:gd name="T0" fmla="*/ 11 w 221"/>
                <a:gd name="T1" fmla="*/ 121 h 183"/>
                <a:gd name="T2" fmla="*/ 0 w 221"/>
                <a:gd name="T3" fmla="*/ 85 h 183"/>
                <a:gd name="T4" fmla="*/ 31 w 221"/>
                <a:gd name="T5" fmla="*/ 69 h 183"/>
                <a:gd name="T6" fmla="*/ 34 w 221"/>
                <a:gd name="T7" fmla="*/ 36 h 183"/>
                <a:gd name="T8" fmla="*/ 124 w 221"/>
                <a:gd name="T9" fmla="*/ 0 h 183"/>
                <a:gd name="T10" fmla="*/ 221 w 221"/>
                <a:gd name="T11" fmla="*/ 109 h 183"/>
                <a:gd name="T12" fmla="*/ 198 w 221"/>
                <a:gd name="T13" fmla="*/ 144 h 183"/>
                <a:gd name="T14" fmla="*/ 101 w 221"/>
                <a:gd name="T15" fmla="*/ 183 h 183"/>
                <a:gd name="T16" fmla="*/ 62 w 221"/>
                <a:gd name="T17" fmla="*/ 121 h 183"/>
                <a:gd name="T18" fmla="*/ 11 w 221"/>
                <a:gd name="T19" fmla="*/ 121 h 183"/>
                <a:gd name="T20" fmla="*/ 11 w 221"/>
                <a:gd name="T21" fmla="*/ 121 h 183"/>
                <a:gd name="T22" fmla="*/ 11 w 221"/>
                <a:gd name="T23" fmla="*/ 121 h 1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1"/>
                <a:gd name="T37" fmla="*/ 0 h 183"/>
                <a:gd name="T38" fmla="*/ 221 w 221"/>
                <a:gd name="T39" fmla="*/ 183 h 1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1" h="183">
                  <a:moveTo>
                    <a:pt x="11" y="121"/>
                  </a:moveTo>
                  <a:lnTo>
                    <a:pt x="0" y="85"/>
                  </a:lnTo>
                  <a:lnTo>
                    <a:pt x="31" y="69"/>
                  </a:lnTo>
                  <a:lnTo>
                    <a:pt x="34" y="36"/>
                  </a:lnTo>
                  <a:lnTo>
                    <a:pt x="124" y="0"/>
                  </a:lnTo>
                  <a:lnTo>
                    <a:pt x="221" y="109"/>
                  </a:lnTo>
                  <a:lnTo>
                    <a:pt x="198" y="144"/>
                  </a:lnTo>
                  <a:lnTo>
                    <a:pt x="101" y="183"/>
                  </a:lnTo>
                  <a:lnTo>
                    <a:pt x="62" y="121"/>
                  </a:lnTo>
                  <a:lnTo>
                    <a:pt x="11" y="121"/>
                  </a:lnTo>
                  <a:close/>
                </a:path>
              </a:pathLst>
            </a:custGeom>
            <a:solidFill>
              <a:srgbClr val="B5B5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83"/>
            <p:cNvSpPr>
              <a:spLocks/>
            </p:cNvSpPr>
            <p:nvPr/>
          </p:nvSpPr>
          <p:spPr bwMode="auto">
            <a:xfrm flipH="1">
              <a:off x="308" y="3586"/>
              <a:ext cx="49" cy="54"/>
            </a:xfrm>
            <a:custGeom>
              <a:avLst/>
              <a:gdLst>
                <a:gd name="T0" fmla="*/ 0 w 137"/>
                <a:gd name="T1" fmla="*/ 40 h 150"/>
                <a:gd name="T2" fmla="*/ 58 w 137"/>
                <a:gd name="T3" fmla="*/ 0 h 150"/>
                <a:gd name="T4" fmla="*/ 106 w 137"/>
                <a:gd name="T5" fmla="*/ 17 h 150"/>
                <a:gd name="T6" fmla="*/ 137 w 137"/>
                <a:gd name="T7" fmla="*/ 105 h 150"/>
                <a:gd name="T8" fmla="*/ 70 w 137"/>
                <a:gd name="T9" fmla="*/ 150 h 150"/>
                <a:gd name="T10" fmla="*/ 27 w 137"/>
                <a:gd name="T11" fmla="*/ 91 h 150"/>
                <a:gd name="T12" fmla="*/ 0 w 137"/>
                <a:gd name="T13" fmla="*/ 40 h 150"/>
                <a:gd name="T14" fmla="*/ 0 w 137"/>
                <a:gd name="T15" fmla="*/ 40 h 150"/>
                <a:gd name="T16" fmla="*/ 0 w 137"/>
                <a:gd name="T17" fmla="*/ 40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"/>
                <a:gd name="T28" fmla="*/ 0 h 150"/>
                <a:gd name="T29" fmla="*/ 137 w 137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" h="150">
                  <a:moveTo>
                    <a:pt x="0" y="40"/>
                  </a:moveTo>
                  <a:lnTo>
                    <a:pt x="58" y="0"/>
                  </a:lnTo>
                  <a:lnTo>
                    <a:pt x="106" y="17"/>
                  </a:lnTo>
                  <a:lnTo>
                    <a:pt x="137" y="105"/>
                  </a:lnTo>
                  <a:lnTo>
                    <a:pt x="70" y="150"/>
                  </a:lnTo>
                  <a:lnTo>
                    <a:pt x="27" y="9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84"/>
            <p:cNvSpPr>
              <a:spLocks/>
            </p:cNvSpPr>
            <p:nvPr/>
          </p:nvSpPr>
          <p:spPr bwMode="auto">
            <a:xfrm flipH="1">
              <a:off x="315" y="3692"/>
              <a:ext cx="235" cy="129"/>
            </a:xfrm>
            <a:custGeom>
              <a:avLst/>
              <a:gdLst>
                <a:gd name="T0" fmla="*/ 244 w 661"/>
                <a:gd name="T1" fmla="*/ 11 h 357"/>
                <a:gd name="T2" fmla="*/ 191 w 661"/>
                <a:gd name="T3" fmla="*/ 38 h 357"/>
                <a:gd name="T4" fmla="*/ 139 w 661"/>
                <a:gd name="T5" fmla="*/ 38 h 357"/>
                <a:gd name="T6" fmla="*/ 97 w 661"/>
                <a:gd name="T7" fmla="*/ 93 h 357"/>
                <a:gd name="T8" fmla="*/ 0 w 661"/>
                <a:gd name="T9" fmla="*/ 179 h 357"/>
                <a:gd name="T10" fmla="*/ 18 w 661"/>
                <a:gd name="T11" fmla="*/ 221 h 357"/>
                <a:gd name="T12" fmla="*/ 58 w 661"/>
                <a:gd name="T13" fmla="*/ 229 h 357"/>
                <a:gd name="T14" fmla="*/ 107 w 661"/>
                <a:gd name="T15" fmla="*/ 249 h 357"/>
                <a:gd name="T16" fmla="*/ 147 w 661"/>
                <a:gd name="T17" fmla="*/ 256 h 357"/>
                <a:gd name="T18" fmla="*/ 220 w 661"/>
                <a:gd name="T19" fmla="*/ 312 h 357"/>
                <a:gd name="T20" fmla="*/ 392 w 661"/>
                <a:gd name="T21" fmla="*/ 357 h 357"/>
                <a:gd name="T22" fmla="*/ 524 w 661"/>
                <a:gd name="T23" fmla="*/ 245 h 357"/>
                <a:gd name="T24" fmla="*/ 629 w 661"/>
                <a:gd name="T25" fmla="*/ 143 h 357"/>
                <a:gd name="T26" fmla="*/ 661 w 661"/>
                <a:gd name="T27" fmla="*/ 93 h 357"/>
                <a:gd name="T28" fmla="*/ 634 w 661"/>
                <a:gd name="T29" fmla="*/ 34 h 357"/>
                <a:gd name="T30" fmla="*/ 567 w 661"/>
                <a:gd name="T31" fmla="*/ 0 h 357"/>
                <a:gd name="T32" fmla="*/ 508 w 661"/>
                <a:gd name="T33" fmla="*/ 2 h 357"/>
                <a:gd name="T34" fmla="*/ 389 w 661"/>
                <a:gd name="T35" fmla="*/ 38 h 357"/>
                <a:gd name="T36" fmla="*/ 298 w 661"/>
                <a:gd name="T37" fmla="*/ 81 h 357"/>
                <a:gd name="T38" fmla="*/ 193 w 661"/>
                <a:gd name="T39" fmla="*/ 85 h 357"/>
                <a:gd name="T40" fmla="*/ 244 w 661"/>
                <a:gd name="T41" fmla="*/ 11 h 357"/>
                <a:gd name="T42" fmla="*/ 244 w 661"/>
                <a:gd name="T43" fmla="*/ 11 h 357"/>
                <a:gd name="T44" fmla="*/ 244 w 661"/>
                <a:gd name="T45" fmla="*/ 11 h 3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61"/>
                <a:gd name="T70" fmla="*/ 0 h 357"/>
                <a:gd name="T71" fmla="*/ 661 w 661"/>
                <a:gd name="T72" fmla="*/ 357 h 35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61" h="357">
                  <a:moveTo>
                    <a:pt x="244" y="11"/>
                  </a:moveTo>
                  <a:lnTo>
                    <a:pt x="191" y="38"/>
                  </a:lnTo>
                  <a:lnTo>
                    <a:pt x="139" y="38"/>
                  </a:lnTo>
                  <a:lnTo>
                    <a:pt x="97" y="93"/>
                  </a:lnTo>
                  <a:lnTo>
                    <a:pt x="0" y="179"/>
                  </a:lnTo>
                  <a:lnTo>
                    <a:pt x="18" y="221"/>
                  </a:lnTo>
                  <a:lnTo>
                    <a:pt x="58" y="229"/>
                  </a:lnTo>
                  <a:lnTo>
                    <a:pt x="107" y="249"/>
                  </a:lnTo>
                  <a:lnTo>
                    <a:pt x="147" y="256"/>
                  </a:lnTo>
                  <a:lnTo>
                    <a:pt x="220" y="312"/>
                  </a:lnTo>
                  <a:lnTo>
                    <a:pt x="392" y="357"/>
                  </a:lnTo>
                  <a:lnTo>
                    <a:pt x="524" y="245"/>
                  </a:lnTo>
                  <a:lnTo>
                    <a:pt x="629" y="143"/>
                  </a:lnTo>
                  <a:lnTo>
                    <a:pt x="661" y="93"/>
                  </a:lnTo>
                  <a:lnTo>
                    <a:pt x="634" y="34"/>
                  </a:lnTo>
                  <a:lnTo>
                    <a:pt x="567" y="0"/>
                  </a:lnTo>
                  <a:lnTo>
                    <a:pt x="508" y="2"/>
                  </a:lnTo>
                  <a:lnTo>
                    <a:pt x="389" y="38"/>
                  </a:lnTo>
                  <a:lnTo>
                    <a:pt x="298" y="81"/>
                  </a:lnTo>
                  <a:lnTo>
                    <a:pt x="193" y="85"/>
                  </a:lnTo>
                  <a:lnTo>
                    <a:pt x="244" y="11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85"/>
            <p:cNvSpPr>
              <a:spLocks/>
            </p:cNvSpPr>
            <p:nvPr/>
          </p:nvSpPr>
          <p:spPr bwMode="auto">
            <a:xfrm flipH="1">
              <a:off x="347" y="3216"/>
              <a:ext cx="489" cy="494"/>
            </a:xfrm>
            <a:custGeom>
              <a:avLst/>
              <a:gdLst>
                <a:gd name="T0" fmla="*/ 786 w 1377"/>
                <a:gd name="T1" fmla="*/ 535 h 1369"/>
                <a:gd name="T2" fmla="*/ 712 w 1377"/>
                <a:gd name="T3" fmla="*/ 539 h 1369"/>
                <a:gd name="T4" fmla="*/ 599 w 1377"/>
                <a:gd name="T5" fmla="*/ 561 h 1369"/>
                <a:gd name="T6" fmla="*/ 486 w 1377"/>
                <a:gd name="T7" fmla="*/ 808 h 1369"/>
                <a:gd name="T8" fmla="*/ 540 w 1377"/>
                <a:gd name="T9" fmla="*/ 527 h 1369"/>
                <a:gd name="T10" fmla="*/ 700 w 1377"/>
                <a:gd name="T11" fmla="*/ 316 h 1369"/>
                <a:gd name="T12" fmla="*/ 637 w 1377"/>
                <a:gd name="T13" fmla="*/ 265 h 1369"/>
                <a:gd name="T14" fmla="*/ 459 w 1377"/>
                <a:gd name="T15" fmla="*/ 242 h 1369"/>
                <a:gd name="T16" fmla="*/ 475 w 1377"/>
                <a:gd name="T17" fmla="*/ 0 h 1369"/>
                <a:gd name="T18" fmla="*/ 412 w 1377"/>
                <a:gd name="T19" fmla="*/ 87 h 1369"/>
                <a:gd name="T20" fmla="*/ 345 w 1377"/>
                <a:gd name="T21" fmla="*/ 215 h 1369"/>
                <a:gd name="T22" fmla="*/ 217 w 1377"/>
                <a:gd name="T23" fmla="*/ 59 h 1369"/>
                <a:gd name="T24" fmla="*/ 240 w 1377"/>
                <a:gd name="T25" fmla="*/ 265 h 1369"/>
                <a:gd name="T26" fmla="*/ 45 w 1377"/>
                <a:gd name="T27" fmla="*/ 152 h 1369"/>
                <a:gd name="T28" fmla="*/ 190 w 1377"/>
                <a:gd name="T29" fmla="*/ 312 h 1369"/>
                <a:gd name="T30" fmla="*/ 19 w 1377"/>
                <a:gd name="T31" fmla="*/ 301 h 1369"/>
                <a:gd name="T32" fmla="*/ 0 w 1377"/>
                <a:gd name="T33" fmla="*/ 383 h 1369"/>
                <a:gd name="T34" fmla="*/ 194 w 1377"/>
                <a:gd name="T35" fmla="*/ 569 h 1369"/>
                <a:gd name="T36" fmla="*/ 295 w 1377"/>
                <a:gd name="T37" fmla="*/ 620 h 1369"/>
                <a:gd name="T38" fmla="*/ 304 w 1377"/>
                <a:gd name="T39" fmla="*/ 979 h 1369"/>
                <a:gd name="T40" fmla="*/ 408 w 1377"/>
                <a:gd name="T41" fmla="*/ 1182 h 1369"/>
                <a:gd name="T42" fmla="*/ 556 w 1377"/>
                <a:gd name="T43" fmla="*/ 1092 h 1369"/>
                <a:gd name="T44" fmla="*/ 641 w 1377"/>
                <a:gd name="T45" fmla="*/ 1256 h 1369"/>
                <a:gd name="T46" fmla="*/ 681 w 1377"/>
                <a:gd name="T47" fmla="*/ 1357 h 1369"/>
                <a:gd name="T48" fmla="*/ 810 w 1377"/>
                <a:gd name="T49" fmla="*/ 1341 h 1369"/>
                <a:gd name="T50" fmla="*/ 1168 w 1377"/>
                <a:gd name="T51" fmla="*/ 1089 h 1369"/>
                <a:gd name="T52" fmla="*/ 1327 w 1377"/>
                <a:gd name="T53" fmla="*/ 928 h 1369"/>
                <a:gd name="T54" fmla="*/ 1323 w 1377"/>
                <a:gd name="T55" fmla="*/ 691 h 1369"/>
                <a:gd name="T56" fmla="*/ 1241 w 1377"/>
                <a:gd name="T57" fmla="*/ 484 h 1369"/>
                <a:gd name="T58" fmla="*/ 1191 w 1377"/>
                <a:gd name="T59" fmla="*/ 452 h 1369"/>
                <a:gd name="T60" fmla="*/ 1113 w 1377"/>
                <a:gd name="T61" fmla="*/ 429 h 1369"/>
                <a:gd name="T62" fmla="*/ 1011 w 1377"/>
                <a:gd name="T63" fmla="*/ 413 h 1369"/>
                <a:gd name="T64" fmla="*/ 867 w 1377"/>
                <a:gd name="T65" fmla="*/ 398 h 1369"/>
                <a:gd name="T66" fmla="*/ 867 w 1377"/>
                <a:gd name="T67" fmla="*/ 398 h 136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77"/>
                <a:gd name="T103" fmla="*/ 0 h 1369"/>
                <a:gd name="T104" fmla="*/ 1377 w 1377"/>
                <a:gd name="T105" fmla="*/ 1369 h 136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77" h="1369">
                  <a:moveTo>
                    <a:pt x="867" y="398"/>
                  </a:moveTo>
                  <a:lnTo>
                    <a:pt x="786" y="535"/>
                  </a:lnTo>
                  <a:lnTo>
                    <a:pt x="727" y="585"/>
                  </a:lnTo>
                  <a:lnTo>
                    <a:pt x="712" y="539"/>
                  </a:lnTo>
                  <a:lnTo>
                    <a:pt x="650" y="530"/>
                  </a:lnTo>
                  <a:lnTo>
                    <a:pt x="599" y="561"/>
                  </a:lnTo>
                  <a:lnTo>
                    <a:pt x="567" y="686"/>
                  </a:lnTo>
                  <a:lnTo>
                    <a:pt x="486" y="808"/>
                  </a:lnTo>
                  <a:lnTo>
                    <a:pt x="423" y="617"/>
                  </a:lnTo>
                  <a:lnTo>
                    <a:pt x="540" y="527"/>
                  </a:lnTo>
                  <a:lnTo>
                    <a:pt x="595" y="394"/>
                  </a:lnTo>
                  <a:lnTo>
                    <a:pt x="700" y="316"/>
                  </a:lnTo>
                  <a:lnTo>
                    <a:pt x="704" y="269"/>
                  </a:lnTo>
                  <a:lnTo>
                    <a:pt x="637" y="265"/>
                  </a:lnTo>
                  <a:lnTo>
                    <a:pt x="528" y="359"/>
                  </a:lnTo>
                  <a:lnTo>
                    <a:pt x="459" y="242"/>
                  </a:lnTo>
                  <a:lnTo>
                    <a:pt x="494" y="35"/>
                  </a:lnTo>
                  <a:lnTo>
                    <a:pt x="475" y="0"/>
                  </a:lnTo>
                  <a:lnTo>
                    <a:pt x="420" y="13"/>
                  </a:lnTo>
                  <a:lnTo>
                    <a:pt x="412" y="87"/>
                  </a:lnTo>
                  <a:lnTo>
                    <a:pt x="401" y="223"/>
                  </a:lnTo>
                  <a:lnTo>
                    <a:pt x="345" y="215"/>
                  </a:lnTo>
                  <a:lnTo>
                    <a:pt x="291" y="23"/>
                  </a:lnTo>
                  <a:lnTo>
                    <a:pt x="217" y="59"/>
                  </a:lnTo>
                  <a:lnTo>
                    <a:pt x="279" y="242"/>
                  </a:lnTo>
                  <a:lnTo>
                    <a:pt x="240" y="265"/>
                  </a:lnTo>
                  <a:lnTo>
                    <a:pt x="113" y="110"/>
                  </a:lnTo>
                  <a:lnTo>
                    <a:pt x="45" y="152"/>
                  </a:lnTo>
                  <a:lnTo>
                    <a:pt x="58" y="179"/>
                  </a:lnTo>
                  <a:lnTo>
                    <a:pt x="190" y="312"/>
                  </a:lnTo>
                  <a:lnTo>
                    <a:pt x="143" y="347"/>
                  </a:lnTo>
                  <a:lnTo>
                    <a:pt x="19" y="301"/>
                  </a:lnTo>
                  <a:lnTo>
                    <a:pt x="0" y="339"/>
                  </a:lnTo>
                  <a:lnTo>
                    <a:pt x="0" y="383"/>
                  </a:lnTo>
                  <a:lnTo>
                    <a:pt x="155" y="426"/>
                  </a:lnTo>
                  <a:lnTo>
                    <a:pt x="194" y="569"/>
                  </a:lnTo>
                  <a:lnTo>
                    <a:pt x="248" y="601"/>
                  </a:lnTo>
                  <a:lnTo>
                    <a:pt x="295" y="620"/>
                  </a:lnTo>
                  <a:lnTo>
                    <a:pt x="307" y="761"/>
                  </a:lnTo>
                  <a:lnTo>
                    <a:pt x="304" y="979"/>
                  </a:lnTo>
                  <a:lnTo>
                    <a:pt x="404" y="1107"/>
                  </a:lnTo>
                  <a:lnTo>
                    <a:pt x="408" y="1182"/>
                  </a:lnTo>
                  <a:lnTo>
                    <a:pt x="470" y="1166"/>
                  </a:lnTo>
                  <a:lnTo>
                    <a:pt x="556" y="1092"/>
                  </a:lnTo>
                  <a:lnTo>
                    <a:pt x="607" y="1206"/>
                  </a:lnTo>
                  <a:lnTo>
                    <a:pt x="641" y="1256"/>
                  </a:lnTo>
                  <a:lnTo>
                    <a:pt x="673" y="1276"/>
                  </a:lnTo>
                  <a:lnTo>
                    <a:pt x="681" y="1357"/>
                  </a:lnTo>
                  <a:lnTo>
                    <a:pt x="738" y="1369"/>
                  </a:lnTo>
                  <a:lnTo>
                    <a:pt x="810" y="1341"/>
                  </a:lnTo>
                  <a:lnTo>
                    <a:pt x="981" y="1209"/>
                  </a:lnTo>
                  <a:lnTo>
                    <a:pt x="1168" y="1089"/>
                  </a:lnTo>
                  <a:lnTo>
                    <a:pt x="1221" y="1092"/>
                  </a:lnTo>
                  <a:lnTo>
                    <a:pt x="1327" y="928"/>
                  </a:lnTo>
                  <a:lnTo>
                    <a:pt x="1377" y="764"/>
                  </a:lnTo>
                  <a:lnTo>
                    <a:pt x="1323" y="691"/>
                  </a:lnTo>
                  <a:lnTo>
                    <a:pt x="1210" y="721"/>
                  </a:lnTo>
                  <a:lnTo>
                    <a:pt x="1241" y="484"/>
                  </a:lnTo>
                  <a:lnTo>
                    <a:pt x="1201" y="480"/>
                  </a:lnTo>
                  <a:lnTo>
                    <a:pt x="1191" y="452"/>
                  </a:lnTo>
                  <a:lnTo>
                    <a:pt x="1127" y="456"/>
                  </a:lnTo>
                  <a:lnTo>
                    <a:pt x="1113" y="429"/>
                  </a:lnTo>
                  <a:lnTo>
                    <a:pt x="1042" y="433"/>
                  </a:lnTo>
                  <a:lnTo>
                    <a:pt x="1011" y="413"/>
                  </a:lnTo>
                  <a:lnTo>
                    <a:pt x="907" y="413"/>
                  </a:lnTo>
                  <a:lnTo>
                    <a:pt x="867" y="398"/>
                  </a:lnTo>
                  <a:close/>
                </a:path>
              </a:pathLst>
            </a:custGeom>
            <a:solidFill>
              <a:srgbClr val="FF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86"/>
            <p:cNvSpPr>
              <a:spLocks/>
            </p:cNvSpPr>
            <p:nvPr/>
          </p:nvSpPr>
          <p:spPr bwMode="auto">
            <a:xfrm flipH="1">
              <a:off x="473" y="3546"/>
              <a:ext cx="129" cy="59"/>
            </a:xfrm>
            <a:custGeom>
              <a:avLst/>
              <a:gdLst>
                <a:gd name="T0" fmla="*/ 0 w 366"/>
                <a:gd name="T1" fmla="*/ 0 h 165"/>
                <a:gd name="T2" fmla="*/ 81 w 366"/>
                <a:gd name="T3" fmla="*/ 23 h 165"/>
                <a:gd name="T4" fmla="*/ 179 w 366"/>
                <a:gd name="T5" fmla="*/ 59 h 165"/>
                <a:gd name="T6" fmla="*/ 366 w 366"/>
                <a:gd name="T7" fmla="*/ 48 h 165"/>
                <a:gd name="T8" fmla="*/ 358 w 366"/>
                <a:gd name="T9" fmla="*/ 94 h 165"/>
                <a:gd name="T10" fmla="*/ 230 w 366"/>
                <a:gd name="T11" fmla="*/ 165 h 165"/>
                <a:gd name="T12" fmla="*/ 90 w 366"/>
                <a:gd name="T13" fmla="*/ 153 h 165"/>
                <a:gd name="T14" fmla="*/ 16 w 366"/>
                <a:gd name="T15" fmla="*/ 86 h 165"/>
                <a:gd name="T16" fmla="*/ 0 w 366"/>
                <a:gd name="T17" fmla="*/ 0 h 165"/>
                <a:gd name="T18" fmla="*/ 0 w 366"/>
                <a:gd name="T19" fmla="*/ 0 h 165"/>
                <a:gd name="T20" fmla="*/ 0 w 366"/>
                <a:gd name="T21" fmla="*/ 0 h 1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6"/>
                <a:gd name="T34" fmla="*/ 0 h 165"/>
                <a:gd name="T35" fmla="*/ 366 w 366"/>
                <a:gd name="T36" fmla="*/ 165 h 1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6" h="165">
                  <a:moveTo>
                    <a:pt x="0" y="0"/>
                  </a:moveTo>
                  <a:lnTo>
                    <a:pt x="81" y="23"/>
                  </a:lnTo>
                  <a:lnTo>
                    <a:pt x="179" y="59"/>
                  </a:lnTo>
                  <a:lnTo>
                    <a:pt x="366" y="48"/>
                  </a:lnTo>
                  <a:lnTo>
                    <a:pt x="358" y="94"/>
                  </a:lnTo>
                  <a:lnTo>
                    <a:pt x="230" y="165"/>
                  </a:lnTo>
                  <a:lnTo>
                    <a:pt x="90" y="153"/>
                  </a:lnTo>
                  <a:lnTo>
                    <a:pt x="16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87"/>
            <p:cNvSpPr>
              <a:spLocks/>
            </p:cNvSpPr>
            <p:nvPr/>
          </p:nvSpPr>
          <p:spPr bwMode="auto">
            <a:xfrm flipH="1">
              <a:off x="344" y="3251"/>
              <a:ext cx="328" cy="464"/>
            </a:xfrm>
            <a:custGeom>
              <a:avLst/>
              <a:gdLst>
                <a:gd name="T0" fmla="*/ 348 w 925"/>
                <a:gd name="T1" fmla="*/ 429 h 1288"/>
                <a:gd name="T2" fmla="*/ 259 w 925"/>
                <a:gd name="T3" fmla="*/ 486 h 1288"/>
                <a:gd name="T4" fmla="*/ 153 w 925"/>
                <a:gd name="T5" fmla="*/ 476 h 1288"/>
                <a:gd name="T6" fmla="*/ 192 w 925"/>
                <a:gd name="T7" fmla="*/ 509 h 1288"/>
                <a:gd name="T8" fmla="*/ 222 w 925"/>
                <a:gd name="T9" fmla="*/ 525 h 1288"/>
                <a:gd name="T10" fmla="*/ 59 w 925"/>
                <a:gd name="T11" fmla="*/ 686 h 1288"/>
                <a:gd name="T12" fmla="*/ 81 w 925"/>
                <a:gd name="T13" fmla="*/ 916 h 1288"/>
                <a:gd name="T14" fmla="*/ 192 w 925"/>
                <a:gd name="T15" fmla="*/ 1154 h 1288"/>
                <a:gd name="T16" fmla="*/ 459 w 925"/>
                <a:gd name="T17" fmla="*/ 1116 h 1288"/>
                <a:gd name="T18" fmla="*/ 748 w 925"/>
                <a:gd name="T19" fmla="*/ 897 h 1288"/>
                <a:gd name="T20" fmla="*/ 763 w 925"/>
                <a:gd name="T21" fmla="*/ 678 h 1288"/>
                <a:gd name="T22" fmla="*/ 815 w 925"/>
                <a:gd name="T23" fmla="*/ 668 h 1288"/>
                <a:gd name="T24" fmla="*/ 873 w 925"/>
                <a:gd name="T25" fmla="*/ 648 h 1288"/>
                <a:gd name="T26" fmla="*/ 801 w 925"/>
                <a:gd name="T27" fmla="*/ 801 h 1288"/>
                <a:gd name="T28" fmla="*/ 763 w 925"/>
                <a:gd name="T29" fmla="*/ 974 h 1288"/>
                <a:gd name="T30" fmla="*/ 904 w 925"/>
                <a:gd name="T31" fmla="*/ 659 h 1288"/>
                <a:gd name="T32" fmla="*/ 808 w 925"/>
                <a:gd name="T33" fmla="*/ 620 h 1288"/>
                <a:gd name="T34" fmla="*/ 740 w 925"/>
                <a:gd name="T35" fmla="*/ 591 h 1288"/>
                <a:gd name="T36" fmla="*/ 777 w 925"/>
                <a:gd name="T37" fmla="*/ 554 h 1288"/>
                <a:gd name="T38" fmla="*/ 889 w 925"/>
                <a:gd name="T39" fmla="*/ 601 h 1288"/>
                <a:gd name="T40" fmla="*/ 896 w 925"/>
                <a:gd name="T41" fmla="*/ 811 h 1288"/>
                <a:gd name="T42" fmla="*/ 740 w 925"/>
                <a:gd name="T43" fmla="*/ 1011 h 1288"/>
                <a:gd name="T44" fmla="*/ 519 w 925"/>
                <a:gd name="T45" fmla="*/ 1135 h 1288"/>
                <a:gd name="T46" fmla="*/ 631 w 925"/>
                <a:gd name="T47" fmla="*/ 1193 h 1288"/>
                <a:gd name="T48" fmla="*/ 571 w 925"/>
                <a:gd name="T49" fmla="*/ 1203 h 1288"/>
                <a:gd name="T50" fmla="*/ 304 w 925"/>
                <a:gd name="T51" fmla="*/ 1279 h 1288"/>
                <a:gd name="T52" fmla="*/ 215 w 925"/>
                <a:gd name="T53" fmla="*/ 1212 h 1288"/>
                <a:gd name="T54" fmla="*/ 282 w 925"/>
                <a:gd name="T55" fmla="*/ 1259 h 1288"/>
                <a:gd name="T56" fmla="*/ 251 w 925"/>
                <a:gd name="T57" fmla="*/ 1222 h 1288"/>
                <a:gd name="T58" fmla="*/ 200 w 925"/>
                <a:gd name="T59" fmla="*/ 1183 h 1288"/>
                <a:gd name="T60" fmla="*/ 88 w 925"/>
                <a:gd name="T61" fmla="*/ 1020 h 1288"/>
                <a:gd name="T62" fmla="*/ 0 w 925"/>
                <a:gd name="T63" fmla="*/ 773 h 1288"/>
                <a:gd name="T64" fmla="*/ 103 w 925"/>
                <a:gd name="T65" fmla="*/ 582 h 1288"/>
                <a:gd name="T66" fmla="*/ 186 w 925"/>
                <a:gd name="T67" fmla="*/ 421 h 1288"/>
                <a:gd name="T68" fmla="*/ 282 w 925"/>
                <a:gd name="T69" fmla="*/ 467 h 1288"/>
                <a:gd name="T70" fmla="*/ 333 w 925"/>
                <a:gd name="T71" fmla="*/ 382 h 1288"/>
                <a:gd name="T72" fmla="*/ 289 w 925"/>
                <a:gd name="T73" fmla="*/ 325 h 1288"/>
                <a:gd name="T74" fmla="*/ 333 w 925"/>
                <a:gd name="T75" fmla="*/ 257 h 1288"/>
                <a:gd name="T76" fmla="*/ 311 w 925"/>
                <a:gd name="T77" fmla="*/ 181 h 1288"/>
                <a:gd name="T78" fmla="*/ 304 w 925"/>
                <a:gd name="T79" fmla="*/ 76 h 1288"/>
                <a:gd name="T80" fmla="*/ 363 w 925"/>
                <a:gd name="T81" fmla="*/ 0 h 1288"/>
                <a:gd name="T82" fmla="*/ 326 w 925"/>
                <a:gd name="T83" fmla="*/ 76 h 1288"/>
                <a:gd name="T84" fmla="*/ 415 w 925"/>
                <a:gd name="T85" fmla="*/ 200 h 1288"/>
                <a:gd name="T86" fmla="*/ 466 w 925"/>
                <a:gd name="T87" fmla="*/ 286 h 1288"/>
                <a:gd name="T88" fmla="*/ 556 w 925"/>
                <a:gd name="T89" fmla="*/ 306 h 1288"/>
                <a:gd name="T90" fmla="*/ 436 w 925"/>
                <a:gd name="T91" fmla="*/ 313 h 12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5"/>
                <a:gd name="T139" fmla="*/ 0 h 1288"/>
                <a:gd name="T140" fmla="*/ 925 w 925"/>
                <a:gd name="T141" fmla="*/ 1288 h 12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5" h="1288">
                  <a:moveTo>
                    <a:pt x="436" y="313"/>
                  </a:moveTo>
                  <a:lnTo>
                    <a:pt x="392" y="352"/>
                  </a:lnTo>
                  <a:lnTo>
                    <a:pt x="348" y="429"/>
                  </a:lnTo>
                  <a:lnTo>
                    <a:pt x="304" y="477"/>
                  </a:lnTo>
                  <a:lnTo>
                    <a:pt x="230" y="525"/>
                  </a:lnTo>
                  <a:lnTo>
                    <a:pt x="259" y="486"/>
                  </a:lnTo>
                  <a:lnTo>
                    <a:pt x="239" y="442"/>
                  </a:lnTo>
                  <a:lnTo>
                    <a:pt x="189" y="446"/>
                  </a:lnTo>
                  <a:lnTo>
                    <a:pt x="153" y="476"/>
                  </a:lnTo>
                  <a:lnTo>
                    <a:pt x="134" y="571"/>
                  </a:lnTo>
                  <a:lnTo>
                    <a:pt x="177" y="535"/>
                  </a:lnTo>
                  <a:lnTo>
                    <a:pt x="192" y="509"/>
                  </a:lnTo>
                  <a:lnTo>
                    <a:pt x="192" y="471"/>
                  </a:lnTo>
                  <a:lnTo>
                    <a:pt x="215" y="477"/>
                  </a:lnTo>
                  <a:lnTo>
                    <a:pt x="222" y="525"/>
                  </a:lnTo>
                  <a:lnTo>
                    <a:pt x="162" y="564"/>
                  </a:lnTo>
                  <a:lnTo>
                    <a:pt x="112" y="610"/>
                  </a:lnTo>
                  <a:lnTo>
                    <a:pt x="59" y="686"/>
                  </a:lnTo>
                  <a:lnTo>
                    <a:pt x="44" y="763"/>
                  </a:lnTo>
                  <a:lnTo>
                    <a:pt x="59" y="840"/>
                  </a:lnTo>
                  <a:lnTo>
                    <a:pt x="81" y="916"/>
                  </a:lnTo>
                  <a:lnTo>
                    <a:pt x="141" y="1050"/>
                  </a:lnTo>
                  <a:lnTo>
                    <a:pt x="162" y="1126"/>
                  </a:lnTo>
                  <a:lnTo>
                    <a:pt x="192" y="1154"/>
                  </a:lnTo>
                  <a:lnTo>
                    <a:pt x="267" y="1174"/>
                  </a:lnTo>
                  <a:lnTo>
                    <a:pt x="342" y="1164"/>
                  </a:lnTo>
                  <a:lnTo>
                    <a:pt x="459" y="1116"/>
                  </a:lnTo>
                  <a:lnTo>
                    <a:pt x="622" y="1039"/>
                  </a:lnTo>
                  <a:lnTo>
                    <a:pt x="696" y="964"/>
                  </a:lnTo>
                  <a:lnTo>
                    <a:pt x="748" y="897"/>
                  </a:lnTo>
                  <a:lnTo>
                    <a:pt x="770" y="820"/>
                  </a:lnTo>
                  <a:lnTo>
                    <a:pt x="777" y="763"/>
                  </a:lnTo>
                  <a:lnTo>
                    <a:pt x="763" y="678"/>
                  </a:lnTo>
                  <a:lnTo>
                    <a:pt x="785" y="686"/>
                  </a:lnTo>
                  <a:lnTo>
                    <a:pt x="792" y="659"/>
                  </a:lnTo>
                  <a:lnTo>
                    <a:pt x="815" y="668"/>
                  </a:lnTo>
                  <a:lnTo>
                    <a:pt x="830" y="659"/>
                  </a:lnTo>
                  <a:lnTo>
                    <a:pt x="851" y="668"/>
                  </a:lnTo>
                  <a:lnTo>
                    <a:pt x="873" y="648"/>
                  </a:lnTo>
                  <a:lnTo>
                    <a:pt x="882" y="668"/>
                  </a:lnTo>
                  <a:lnTo>
                    <a:pt x="801" y="716"/>
                  </a:lnTo>
                  <a:lnTo>
                    <a:pt x="801" y="801"/>
                  </a:lnTo>
                  <a:lnTo>
                    <a:pt x="770" y="916"/>
                  </a:lnTo>
                  <a:lnTo>
                    <a:pt x="727" y="993"/>
                  </a:lnTo>
                  <a:lnTo>
                    <a:pt x="763" y="974"/>
                  </a:lnTo>
                  <a:lnTo>
                    <a:pt x="844" y="849"/>
                  </a:lnTo>
                  <a:lnTo>
                    <a:pt x="896" y="725"/>
                  </a:lnTo>
                  <a:lnTo>
                    <a:pt x="904" y="659"/>
                  </a:lnTo>
                  <a:lnTo>
                    <a:pt x="889" y="629"/>
                  </a:lnTo>
                  <a:lnTo>
                    <a:pt x="851" y="610"/>
                  </a:lnTo>
                  <a:lnTo>
                    <a:pt x="808" y="620"/>
                  </a:lnTo>
                  <a:lnTo>
                    <a:pt x="740" y="640"/>
                  </a:lnTo>
                  <a:lnTo>
                    <a:pt x="733" y="629"/>
                  </a:lnTo>
                  <a:lnTo>
                    <a:pt x="740" y="591"/>
                  </a:lnTo>
                  <a:lnTo>
                    <a:pt x="763" y="391"/>
                  </a:lnTo>
                  <a:lnTo>
                    <a:pt x="792" y="429"/>
                  </a:lnTo>
                  <a:lnTo>
                    <a:pt x="777" y="554"/>
                  </a:lnTo>
                  <a:lnTo>
                    <a:pt x="763" y="610"/>
                  </a:lnTo>
                  <a:lnTo>
                    <a:pt x="823" y="582"/>
                  </a:lnTo>
                  <a:lnTo>
                    <a:pt x="889" y="601"/>
                  </a:lnTo>
                  <a:lnTo>
                    <a:pt x="925" y="648"/>
                  </a:lnTo>
                  <a:lnTo>
                    <a:pt x="925" y="696"/>
                  </a:lnTo>
                  <a:lnTo>
                    <a:pt x="896" y="811"/>
                  </a:lnTo>
                  <a:lnTo>
                    <a:pt x="815" y="945"/>
                  </a:lnTo>
                  <a:lnTo>
                    <a:pt x="770" y="993"/>
                  </a:lnTo>
                  <a:lnTo>
                    <a:pt x="740" y="1011"/>
                  </a:lnTo>
                  <a:lnTo>
                    <a:pt x="712" y="1011"/>
                  </a:lnTo>
                  <a:lnTo>
                    <a:pt x="622" y="1078"/>
                  </a:lnTo>
                  <a:lnTo>
                    <a:pt x="519" y="1135"/>
                  </a:lnTo>
                  <a:lnTo>
                    <a:pt x="571" y="1135"/>
                  </a:lnTo>
                  <a:lnTo>
                    <a:pt x="607" y="1164"/>
                  </a:lnTo>
                  <a:lnTo>
                    <a:pt x="631" y="1193"/>
                  </a:lnTo>
                  <a:lnTo>
                    <a:pt x="652" y="1193"/>
                  </a:lnTo>
                  <a:lnTo>
                    <a:pt x="622" y="1212"/>
                  </a:lnTo>
                  <a:lnTo>
                    <a:pt x="571" y="1203"/>
                  </a:lnTo>
                  <a:lnTo>
                    <a:pt x="519" y="1203"/>
                  </a:lnTo>
                  <a:lnTo>
                    <a:pt x="430" y="1230"/>
                  </a:lnTo>
                  <a:lnTo>
                    <a:pt x="304" y="1279"/>
                  </a:lnTo>
                  <a:lnTo>
                    <a:pt x="251" y="1288"/>
                  </a:lnTo>
                  <a:lnTo>
                    <a:pt x="215" y="1259"/>
                  </a:lnTo>
                  <a:lnTo>
                    <a:pt x="215" y="1212"/>
                  </a:lnTo>
                  <a:lnTo>
                    <a:pt x="230" y="1259"/>
                  </a:lnTo>
                  <a:lnTo>
                    <a:pt x="267" y="1269"/>
                  </a:lnTo>
                  <a:lnTo>
                    <a:pt x="282" y="1259"/>
                  </a:lnTo>
                  <a:lnTo>
                    <a:pt x="267" y="1250"/>
                  </a:lnTo>
                  <a:lnTo>
                    <a:pt x="274" y="1230"/>
                  </a:lnTo>
                  <a:lnTo>
                    <a:pt x="251" y="1222"/>
                  </a:lnTo>
                  <a:lnTo>
                    <a:pt x="282" y="1212"/>
                  </a:lnTo>
                  <a:lnTo>
                    <a:pt x="245" y="1193"/>
                  </a:lnTo>
                  <a:lnTo>
                    <a:pt x="200" y="1183"/>
                  </a:lnTo>
                  <a:lnTo>
                    <a:pt x="156" y="1145"/>
                  </a:lnTo>
                  <a:lnTo>
                    <a:pt x="118" y="1088"/>
                  </a:lnTo>
                  <a:lnTo>
                    <a:pt x="88" y="1020"/>
                  </a:lnTo>
                  <a:lnTo>
                    <a:pt x="59" y="945"/>
                  </a:lnTo>
                  <a:lnTo>
                    <a:pt x="22" y="869"/>
                  </a:lnTo>
                  <a:lnTo>
                    <a:pt x="0" y="773"/>
                  </a:lnTo>
                  <a:lnTo>
                    <a:pt x="15" y="696"/>
                  </a:lnTo>
                  <a:lnTo>
                    <a:pt x="59" y="629"/>
                  </a:lnTo>
                  <a:lnTo>
                    <a:pt x="103" y="582"/>
                  </a:lnTo>
                  <a:lnTo>
                    <a:pt x="96" y="564"/>
                  </a:lnTo>
                  <a:lnTo>
                    <a:pt x="126" y="459"/>
                  </a:lnTo>
                  <a:lnTo>
                    <a:pt x="186" y="421"/>
                  </a:lnTo>
                  <a:lnTo>
                    <a:pt x="237" y="421"/>
                  </a:lnTo>
                  <a:lnTo>
                    <a:pt x="274" y="440"/>
                  </a:lnTo>
                  <a:lnTo>
                    <a:pt x="282" y="467"/>
                  </a:lnTo>
                  <a:lnTo>
                    <a:pt x="318" y="429"/>
                  </a:lnTo>
                  <a:lnTo>
                    <a:pt x="342" y="391"/>
                  </a:lnTo>
                  <a:lnTo>
                    <a:pt x="333" y="382"/>
                  </a:lnTo>
                  <a:lnTo>
                    <a:pt x="401" y="306"/>
                  </a:lnTo>
                  <a:lnTo>
                    <a:pt x="326" y="344"/>
                  </a:lnTo>
                  <a:lnTo>
                    <a:pt x="289" y="325"/>
                  </a:lnTo>
                  <a:lnTo>
                    <a:pt x="282" y="306"/>
                  </a:lnTo>
                  <a:lnTo>
                    <a:pt x="392" y="276"/>
                  </a:lnTo>
                  <a:lnTo>
                    <a:pt x="333" y="257"/>
                  </a:lnTo>
                  <a:lnTo>
                    <a:pt x="282" y="230"/>
                  </a:lnTo>
                  <a:lnTo>
                    <a:pt x="318" y="210"/>
                  </a:lnTo>
                  <a:lnTo>
                    <a:pt x="311" y="181"/>
                  </a:lnTo>
                  <a:lnTo>
                    <a:pt x="392" y="248"/>
                  </a:lnTo>
                  <a:lnTo>
                    <a:pt x="342" y="152"/>
                  </a:lnTo>
                  <a:lnTo>
                    <a:pt x="304" y="76"/>
                  </a:lnTo>
                  <a:lnTo>
                    <a:pt x="289" y="30"/>
                  </a:lnTo>
                  <a:lnTo>
                    <a:pt x="311" y="10"/>
                  </a:lnTo>
                  <a:lnTo>
                    <a:pt x="363" y="0"/>
                  </a:lnTo>
                  <a:lnTo>
                    <a:pt x="355" y="19"/>
                  </a:lnTo>
                  <a:lnTo>
                    <a:pt x="326" y="30"/>
                  </a:lnTo>
                  <a:lnTo>
                    <a:pt x="326" y="76"/>
                  </a:lnTo>
                  <a:lnTo>
                    <a:pt x="370" y="181"/>
                  </a:lnTo>
                  <a:lnTo>
                    <a:pt x="348" y="38"/>
                  </a:lnTo>
                  <a:lnTo>
                    <a:pt x="415" y="200"/>
                  </a:lnTo>
                  <a:lnTo>
                    <a:pt x="455" y="253"/>
                  </a:lnTo>
                  <a:lnTo>
                    <a:pt x="428" y="253"/>
                  </a:lnTo>
                  <a:lnTo>
                    <a:pt x="466" y="286"/>
                  </a:lnTo>
                  <a:lnTo>
                    <a:pt x="504" y="296"/>
                  </a:lnTo>
                  <a:lnTo>
                    <a:pt x="562" y="296"/>
                  </a:lnTo>
                  <a:lnTo>
                    <a:pt x="556" y="306"/>
                  </a:lnTo>
                  <a:lnTo>
                    <a:pt x="511" y="325"/>
                  </a:lnTo>
                  <a:lnTo>
                    <a:pt x="466" y="325"/>
                  </a:lnTo>
                  <a:lnTo>
                    <a:pt x="436" y="3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88"/>
            <p:cNvSpPr>
              <a:spLocks/>
            </p:cNvSpPr>
            <p:nvPr/>
          </p:nvSpPr>
          <p:spPr bwMode="auto">
            <a:xfrm flipH="1">
              <a:off x="488" y="3220"/>
              <a:ext cx="48" cy="124"/>
            </a:xfrm>
            <a:custGeom>
              <a:avLst/>
              <a:gdLst>
                <a:gd name="T0" fmla="*/ 66 w 134"/>
                <a:gd name="T1" fmla="*/ 324 h 342"/>
                <a:gd name="T2" fmla="*/ 22 w 134"/>
                <a:gd name="T3" fmla="*/ 229 h 342"/>
                <a:gd name="T4" fmla="*/ 0 w 134"/>
                <a:gd name="T5" fmla="*/ 133 h 342"/>
                <a:gd name="T6" fmla="*/ 7 w 134"/>
                <a:gd name="T7" fmla="*/ 66 h 342"/>
                <a:gd name="T8" fmla="*/ 38 w 134"/>
                <a:gd name="T9" fmla="*/ 0 h 342"/>
                <a:gd name="T10" fmla="*/ 81 w 134"/>
                <a:gd name="T11" fmla="*/ 0 h 342"/>
                <a:gd name="T12" fmla="*/ 96 w 134"/>
                <a:gd name="T13" fmla="*/ 28 h 342"/>
                <a:gd name="T14" fmla="*/ 74 w 134"/>
                <a:gd name="T15" fmla="*/ 104 h 342"/>
                <a:gd name="T16" fmla="*/ 74 w 134"/>
                <a:gd name="T17" fmla="*/ 210 h 342"/>
                <a:gd name="T18" fmla="*/ 96 w 134"/>
                <a:gd name="T19" fmla="*/ 304 h 342"/>
                <a:gd name="T20" fmla="*/ 134 w 134"/>
                <a:gd name="T21" fmla="*/ 342 h 342"/>
                <a:gd name="T22" fmla="*/ 66 w 134"/>
                <a:gd name="T23" fmla="*/ 257 h 342"/>
                <a:gd name="T24" fmla="*/ 53 w 134"/>
                <a:gd name="T25" fmla="*/ 191 h 342"/>
                <a:gd name="T26" fmla="*/ 53 w 134"/>
                <a:gd name="T27" fmla="*/ 115 h 342"/>
                <a:gd name="T28" fmla="*/ 66 w 134"/>
                <a:gd name="T29" fmla="*/ 28 h 342"/>
                <a:gd name="T30" fmla="*/ 45 w 134"/>
                <a:gd name="T31" fmla="*/ 28 h 342"/>
                <a:gd name="T32" fmla="*/ 22 w 134"/>
                <a:gd name="T33" fmla="*/ 172 h 342"/>
                <a:gd name="T34" fmla="*/ 45 w 134"/>
                <a:gd name="T35" fmla="*/ 257 h 342"/>
                <a:gd name="T36" fmla="*/ 66 w 134"/>
                <a:gd name="T37" fmla="*/ 324 h 342"/>
                <a:gd name="T38" fmla="*/ 66 w 134"/>
                <a:gd name="T39" fmla="*/ 324 h 342"/>
                <a:gd name="T40" fmla="*/ 66 w 134"/>
                <a:gd name="T41" fmla="*/ 324 h 3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4"/>
                <a:gd name="T64" fmla="*/ 0 h 342"/>
                <a:gd name="T65" fmla="*/ 134 w 134"/>
                <a:gd name="T66" fmla="*/ 342 h 3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4" h="342">
                  <a:moveTo>
                    <a:pt x="66" y="324"/>
                  </a:moveTo>
                  <a:lnTo>
                    <a:pt x="22" y="229"/>
                  </a:lnTo>
                  <a:lnTo>
                    <a:pt x="0" y="133"/>
                  </a:lnTo>
                  <a:lnTo>
                    <a:pt x="7" y="66"/>
                  </a:lnTo>
                  <a:lnTo>
                    <a:pt x="38" y="0"/>
                  </a:lnTo>
                  <a:lnTo>
                    <a:pt x="81" y="0"/>
                  </a:lnTo>
                  <a:lnTo>
                    <a:pt x="96" y="28"/>
                  </a:lnTo>
                  <a:lnTo>
                    <a:pt x="74" y="104"/>
                  </a:lnTo>
                  <a:lnTo>
                    <a:pt x="74" y="210"/>
                  </a:lnTo>
                  <a:lnTo>
                    <a:pt x="96" y="304"/>
                  </a:lnTo>
                  <a:lnTo>
                    <a:pt x="134" y="342"/>
                  </a:lnTo>
                  <a:lnTo>
                    <a:pt x="66" y="257"/>
                  </a:lnTo>
                  <a:lnTo>
                    <a:pt x="53" y="191"/>
                  </a:lnTo>
                  <a:lnTo>
                    <a:pt x="53" y="115"/>
                  </a:lnTo>
                  <a:lnTo>
                    <a:pt x="66" y="28"/>
                  </a:lnTo>
                  <a:lnTo>
                    <a:pt x="45" y="28"/>
                  </a:lnTo>
                  <a:lnTo>
                    <a:pt x="22" y="172"/>
                  </a:lnTo>
                  <a:lnTo>
                    <a:pt x="45" y="257"/>
                  </a:lnTo>
                  <a:lnTo>
                    <a:pt x="66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89"/>
            <p:cNvSpPr>
              <a:spLocks/>
            </p:cNvSpPr>
            <p:nvPr/>
          </p:nvSpPr>
          <p:spPr bwMode="auto">
            <a:xfrm flipH="1">
              <a:off x="468" y="3244"/>
              <a:ext cx="34" cy="100"/>
            </a:xfrm>
            <a:custGeom>
              <a:avLst/>
              <a:gdLst>
                <a:gd name="T0" fmla="*/ 0 w 96"/>
                <a:gd name="T1" fmla="*/ 200 h 276"/>
                <a:gd name="T2" fmla="*/ 0 w 96"/>
                <a:gd name="T3" fmla="*/ 106 h 276"/>
                <a:gd name="T4" fmla="*/ 16 w 96"/>
                <a:gd name="T5" fmla="*/ 38 h 276"/>
                <a:gd name="T6" fmla="*/ 38 w 96"/>
                <a:gd name="T7" fmla="*/ 0 h 276"/>
                <a:gd name="T8" fmla="*/ 96 w 96"/>
                <a:gd name="T9" fmla="*/ 19 h 276"/>
                <a:gd name="T10" fmla="*/ 90 w 96"/>
                <a:gd name="T11" fmla="*/ 38 h 276"/>
                <a:gd name="T12" fmla="*/ 66 w 96"/>
                <a:gd name="T13" fmla="*/ 86 h 276"/>
                <a:gd name="T14" fmla="*/ 53 w 96"/>
                <a:gd name="T15" fmla="*/ 210 h 276"/>
                <a:gd name="T16" fmla="*/ 66 w 96"/>
                <a:gd name="T17" fmla="*/ 276 h 276"/>
                <a:gd name="T18" fmla="*/ 39 w 96"/>
                <a:gd name="T19" fmla="*/ 199 h 276"/>
                <a:gd name="T20" fmla="*/ 60 w 96"/>
                <a:gd name="T21" fmla="*/ 67 h 276"/>
                <a:gd name="T22" fmla="*/ 66 w 96"/>
                <a:gd name="T23" fmla="*/ 38 h 276"/>
                <a:gd name="T24" fmla="*/ 45 w 96"/>
                <a:gd name="T25" fmla="*/ 19 h 276"/>
                <a:gd name="T26" fmla="*/ 22 w 96"/>
                <a:gd name="T27" fmla="*/ 56 h 276"/>
                <a:gd name="T28" fmla="*/ 7 w 96"/>
                <a:gd name="T29" fmla="*/ 134 h 276"/>
                <a:gd name="T30" fmla="*/ 0 w 96"/>
                <a:gd name="T31" fmla="*/ 200 h 276"/>
                <a:gd name="T32" fmla="*/ 0 w 96"/>
                <a:gd name="T33" fmla="*/ 200 h 276"/>
                <a:gd name="T34" fmla="*/ 0 w 96"/>
                <a:gd name="T35" fmla="*/ 200 h 2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276"/>
                <a:gd name="T56" fmla="*/ 96 w 96"/>
                <a:gd name="T57" fmla="*/ 276 h 2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276">
                  <a:moveTo>
                    <a:pt x="0" y="200"/>
                  </a:moveTo>
                  <a:lnTo>
                    <a:pt x="0" y="106"/>
                  </a:lnTo>
                  <a:lnTo>
                    <a:pt x="16" y="38"/>
                  </a:lnTo>
                  <a:lnTo>
                    <a:pt x="38" y="0"/>
                  </a:lnTo>
                  <a:lnTo>
                    <a:pt x="96" y="19"/>
                  </a:lnTo>
                  <a:lnTo>
                    <a:pt x="90" y="38"/>
                  </a:lnTo>
                  <a:lnTo>
                    <a:pt x="66" y="86"/>
                  </a:lnTo>
                  <a:lnTo>
                    <a:pt x="53" y="210"/>
                  </a:lnTo>
                  <a:lnTo>
                    <a:pt x="66" y="276"/>
                  </a:lnTo>
                  <a:lnTo>
                    <a:pt x="39" y="199"/>
                  </a:lnTo>
                  <a:lnTo>
                    <a:pt x="60" y="67"/>
                  </a:lnTo>
                  <a:lnTo>
                    <a:pt x="66" y="38"/>
                  </a:lnTo>
                  <a:lnTo>
                    <a:pt x="45" y="19"/>
                  </a:lnTo>
                  <a:lnTo>
                    <a:pt x="22" y="56"/>
                  </a:lnTo>
                  <a:lnTo>
                    <a:pt x="7" y="134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90"/>
            <p:cNvSpPr>
              <a:spLocks/>
            </p:cNvSpPr>
            <p:nvPr/>
          </p:nvSpPr>
          <p:spPr bwMode="auto">
            <a:xfrm flipH="1">
              <a:off x="416" y="3275"/>
              <a:ext cx="61" cy="97"/>
            </a:xfrm>
            <a:custGeom>
              <a:avLst/>
              <a:gdLst>
                <a:gd name="T0" fmla="*/ 0 w 174"/>
                <a:gd name="T1" fmla="*/ 143 h 267"/>
                <a:gd name="T2" fmla="*/ 9 w 174"/>
                <a:gd name="T3" fmla="*/ 28 h 267"/>
                <a:gd name="T4" fmla="*/ 24 w 174"/>
                <a:gd name="T5" fmla="*/ 0 h 267"/>
                <a:gd name="T6" fmla="*/ 53 w 174"/>
                <a:gd name="T7" fmla="*/ 0 h 267"/>
                <a:gd name="T8" fmla="*/ 30 w 174"/>
                <a:gd name="T9" fmla="*/ 28 h 267"/>
                <a:gd name="T10" fmla="*/ 51 w 174"/>
                <a:gd name="T11" fmla="*/ 28 h 267"/>
                <a:gd name="T12" fmla="*/ 31 w 174"/>
                <a:gd name="T13" fmla="*/ 165 h 267"/>
                <a:gd name="T14" fmla="*/ 53 w 174"/>
                <a:gd name="T15" fmla="*/ 133 h 267"/>
                <a:gd name="T16" fmla="*/ 60 w 174"/>
                <a:gd name="T17" fmla="*/ 200 h 267"/>
                <a:gd name="T18" fmla="*/ 84 w 174"/>
                <a:gd name="T19" fmla="*/ 143 h 267"/>
                <a:gd name="T20" fmla="*/ 75 w 174"/>
                <a:gd name="T21" fmla="*/ 85 h 267"/>
                <a:gd name="T22" fmla="*/ 97 w 174"/>
                <a:gd name="T23" fmla="*/ 124 h 267"/>
                <a:gd name="T24" fmla="*/ 97 w 174"/>
                <a:gd name="T25" fmla="*/ 172 h 267"/>
                <a:gd name="T26" fmla="*/ 90 w 174"/>
                <a:gd name="T27" fmla="*/ 219 h 267"/>
                <a:gd name="T28" fmla="*/ 120 w 174"/>
                <a:gd name="T29" fmla="*/ 190 h 267"/>
                <a:gd name="T30" fmla="*/ 116 w 174"/>
                <a:gd name="T31" fmla="*/ 130 h 267"/>
                <a:gd name="T32" fmla="*/ 93 w 174"/>
                <a:gd name="T33" fmla="*/ 87 h 267"/>
                <a:gd name="T34" fmla="*/ 111 w 174"/>
                <a:gd name="T35" fmla="*/ 58 h 267"/>
                <a:gd name="T36" fmla="*/ 130 w 174"/>
                <a:gd name="T37" fmla="*/ 113 h 267"/>
                <a:gd name="T38" fmla="*/ 144 w 174"/>
                <a:gd name="T39" fmla="*/ 190 h 267"/>
                <a:gd name="T40" fmla="*/ 149 w 174"/>
                <a:gd name="T41" fmla="*/ 124 h 267"/>
                <a:gd name="T42" fmla="*/ 165 w 174"/>
                <a:gd name="T43" fmla="*/ 114 h 267"/>
                <a:gd name="T44" fmla="*/ 174 w 174"/>
                <a:gd name="T45" fmla="*/ 173 h 267"/>
                <a:gd name="T46" fmla="*/ 164 w 174"/>
                <a:gd name="T47" fmla="*/ 220 h 267"/>
                <a:gd name="T48" fmla="*/ 134 w 174"/>
                <a:gd name="T49" fmla="*/ 255 h 267"/>
                <a:gd name="T50" fmla="*/ 137 w 174"/>
                <a:gd name="T51" fmla="*/ 211 h 267"/>
                <a:gd name="T52" fmla="*/ 97 w 174"/>
                <a:gd name="T53" fmla="*/ 267 h 267"/>
                <a:gd name="T54" fmla="*/ 71 w 174"/>
                <a:gd name="T55" fmla="*/ 263 h 267"/>
                <a:gd name="T56" fmla="*/ 91 w 174"/>
                <a:gd name="T57" fmla="*/ 234 h 267"/>
                <a:gd name="T58" fmla="*/ 53 w 174"/>
                <a:gd name="T59" fmla="*/ 248 h 267"/>
                <a:gd name="T60" fmla="*/ 53 w 174"/>
                <a:gd name="T61" fmla="*/ 219 h 267"/>
                <a:gd name="T62" fmla="*/ 15 w 174"/>
                <a:gd name="T63" fmla="*/ 200 h 267"/>
                <a:gd name="T64" fmla="*/ 0 w 174"/>
                <a:gd name="T65" fmla="*/ 143 h 267"/>
                <a:gd name="T66" fmla="*/ 0 w 174"/>
                <a:gd name="T67" fmla="*/ 143 h 267"/>
                <a:gd name="T68" fmla="*/ 0 w 174"/>
                <a:gd name="T69" fmla="*/ 143 h 2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4"/>
                <a:gd name="T106" fmla="*/ 0 h 267"/>
                <a:gd name="T107" fmla="*/ 174 w 174"/>
                <a:gd name="T108" fmla="*/ 267 h 2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4" h="267">
                  <a:moveTo>
                    <a:pt x="0" y="143"/>
                  </a:moveTo>
                  <a:lnTo>
                    <a:pt x="9" y="28"/>
                  </a:lnTo>
                  <a:lnTo>
                    <a:pt x="24" y="0"/>
                  </a:lnTo>
                  <a:lnTo>
                    <a:pt x="53" y="0"/>
                  </a:lnTo>
                  <a:lnTo>
                    <a:pt x="30" y="28"/>
                  </a:lnTo>
                  <a:lnTo>
                    <a:pt x="51" y="28"/>
                  </a:lnTo>
                  <a:lnTo>
                    <a:pt x="31" y="165"/>
                  </a:lnTo>
                  <a:lnTo>
                    <a:pt x="53" y="133"/>
                  </a:lnTo>
                  <a:lnTo>
                    <a:pt x="60" y="200"/>
                  </a:lnTo>
                  <a:lnTo>
                    <a:pt x="84" y="143"/>
                  </a:lnTo>
                  <a:lnTo>
                    <a:pt x="75" y="85"/>
                  </a:lnTo>
                  <a:lnTo>
                    <a:pt x="97" y="124"/>
                  </a:lnTo>
                  <a:lnTo>
                    <a:pt x="97" y="172"/>
                  </a:lnTo>
                  <a:lnTo>
                    <a:pt x="90" y="219"/>
                  </a:lnTo>
                  <a:lnTo>
                    <a:pt x="120" y="190"/>
                  </a:lnTo>
                  <a:lnTo>
                    <a:pt x="116" y="130"/>
                  </a:lnTo>
                  <a:lnTo>
                    <a:pt x="93" y="87"/>
                  </a:lnTo>
                  <a:lnTo>
                    <a:pt x="111" y="58"/>
                  </a:lnTo>
                  <a:lnTo>
                    <a:pt x="130" y="113"/>
                  </a:lnTo>
                  <a:lnTo>
                    <a:pt x="144" y="190"/>
                  </a:lnTo>
                  <a:lnTo>
                    <a:pt x="149" y="124"/>
                  </a:lnTo>
                  <a:lnTo>
                    <a:pt x="165" y="114"/>
                  </a:lnTo>
                  <a:lnTo>
                    <a:pt x="174" y="173"/>
                  </a:lnTo>
                  <a:lnTo>
                    <a:pt x="164" y="220"/>
                  </a:lnTo>
                  <a:lnTo>
                    <a:pt x="134" y="255"/>
                  </a:lnTo>
                  <a:lnTo>
                    <a:pt x="137" y="211"/>
                  </a:lnTo>
                  <a:lnTo>
                    <a:pt x="97" y="267"/>
                  </a:lnTo>
                  <a:lnTo>
                    <a:pt x="71" y="263"/>
                  </a:lnTo>
                  <a:lnTo>
                    <a:pt x="91" y="234"/>
                  </a:lnTo>
                  <a:lnTo>
                    <a:pt x="53" y="248"/>
                  </a:lnTo>
                  <a:lnTo>
                    <a:pt x="53" y="219"/>
                  </a:lnTo>
                  <a:lnTo>
                    <a:pt x="15" y="20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91"/>
            <p:cNvSpPr>
              <a:spLocks/>
            </p:cNvSpPr>
            <p:nvPr/>
          </p:nvSpPr>
          <p:spPr bwMode="auto">
            <a:xfrm flipH="1">
              <a:off x="377" y="3285"/>
              <a:ext cx="79" cy="31"/>
            </a:xfrm>
            <a:custGeom>
              <a:avLst/>
              <a:gdLst>
                <a:gd name="T0" fmla="*/ 0 w 223"/>
                <a:gd name="T1" fmla="*/ 39 h 86"/>
                <a:gd name="T2" fmla="*/ 15 w 223"/>
                <a:gd name="T3" fmla="*/ 20 h 86"/>
                <a:gd name="T4" fmla="*/ 37 w 223"/>
                <a:gd name="T5" fmla="*/ 30 h 86"/>
                <a:gd name="T6" fmla="*/ 60 w 223"/>
                <a:gd name="T7" fmla="*/ 11 h 86"/>
                <a:gd name="T8" fmla="*/ 82 w 223"/>
                <a:gd name="T9" fmla="*/ 30 h 86"/>
                <a:gd name="T10" fmla="*/ 96 w 223"/>
                <a:gd name="T11" fmla="*/ 11 h 86"/>
                <a:gd name="T12" fmla="*/ 120 w 223"/>
                <a:gd name="T13" fmla="*/ 30 h 86"/>
                <a:gd name="T14" fmla="*/ 141 w 223"/>
                <a:gd name="T15" fmla="*/ 0 h 86"/>
                <a:gd name="T16" fmla="*/ 178 w 223"/>
                <a:gd name="T17" fmla="*/ 39 h 86"/>
                <a:gd name="T18" fmla="*/ 201 w 223"/>
                <a:gd name="T19" fmla="*/ 30 h 86"/>
                <a:gd name="T20" fmla="*/ 223 w 223"/>
                <a:gd name="T21" fmla="*/ 57 h 86"/>
                <a:gd name="T22" fmla="*/ 208 w 223"/>
                <a:gd name="T23" fmla="*/ 86 h 86"/>
                <a:gd name="T24" fmla="*/ 178 w 223"/>
                <a:gd name="T25" fmla="*/ 86 h 86"/>
                <a:gd name="T26" fmla="*/ 156 w 223"/>
                <a:gd name="T27" fmla="*/ 39 h 86"/>
                <a:gd name="T28" fmla="*/ 133 w 223"/>
                <a:gd name="T29" fmla="*/ 77 h 86"/>
                <a:gd name="T30" fmla="*/ 96 w 223"/>
                <a:gd name="T31" fmla="*/ 57 h 86"/>
                <a:gd name="T32" fmla="*/ 82 w 223"/>
                <a:gd name="T33" fmla="*/ 57 h 86"/>
                <a:gd name="T34" fmla="*/ 74 w 223"/>
                <a:gd name="T35" fmla="*/ 39 h 86"/>
                <a:gd name="T36" fmla="*/ 30 w 223"/>
                <a:gd name="T37" fmla="*/ 57 h 86"/>
                <a:gd name="T38" fmla="*/ 0 w 223"/>
                <a:gd name="T39" fmla="*/ 39 h 86"/>
                <a:gd name="T40" fmla="*/ 0 w 223"/>
                <a:gd name="T41" fmla="*/ 39 h 86"/>
                <a:gd name="T42" fmla="*/ 0 w 223"/>
                <a:gd name="T43" fmla="*/ 39 h 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3"/>
                <a:gd name="T67" fmla="*/ 0 h 86"/>
                <a:gd name="T68" fmla="*/ 223 w 223"/>
                <a:gd name="T69" fmla="*/ 86 h 8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3" h="86">
                  <a:moveTo>
                    <a:pt x="0" y="39"/>
                  </a:moveTo>
                  <a:lnTo>
                    <a:pt x="15" y="20"/>
                  </a:lnTo>
                  <a:lnTo>
                    <a:pt x="37" y="30"/>
                  </a:lnTo>
                  <a:lnTo>
                    <a:pt x="60" y="11"/>
                  </a:lnTo>
                  <a:lnTo>
                    <a:pt x="82" y="30"/>
                  </a:lnTo>
                  <a:lnTo>
                    <a:pt x="96" y="11"/>
                  </a:lnTo>
                  <a:lnTo>
                    <a:pt x="120" y="30"/>
                  </a:lnTo>
                  <a:lnTo>
                    <a:pt x="141" y="0"/>
                  </a:lnTo>
                  <a:lnTo>
                    <a:pt x="178" y="39"/>
                  </a:lnTo>
                  <a:lnTo>
                    <a:pt x="201" y="30"/>
                  </a:lnTo>
                  <a:lnTo>
                    <a:pt x="223" y="57"/>
                  </a:lnTo>
                  <a:lnTo>
                    <a:pt x="208" y="86"/>
                  </a:lnTo>
                  <a:lnTo>
                    <a:pt x="178" y="86"/>
                  </a:lnTo>
                  <a:lnTo>
                    <a:pt x="156" y="39"/>
                  </a:lnTo>
                  <a:lnTo>
                    <a:pt x="133" y="77"/>
                  </a:lnTo>
                  <a:lnTo>
                    <a:pt x="96" y="57"/>
                  </a:lnTo>
                  <a:lnTo>
                    <a:pt x="82" y="57"/>
                  </a:lnTo>
                  <a:lnTo>
                    <a:pt x="74" y="39"/>
                  </a:lnTo>
                  <a:lnTo>
                    <a:pt x="30" y="5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92"/>
            <p:cNvSpPr>
              <a:spLocks/>
            </p:cNvSpPr>
            <p:nvPr/>
          </p:nvSpPr>
          <p:spPr bwMode="auto">
            <a:xfrm flipH="1">
              <a:off x="356" y="3305"/>
              <a:ext cx="72" cy="101"/>
            </a:xfrm>
            <a:custGeom>
              <a:avLst/>
              <a:gdLst>
                <a:gd name="T0" fmla="*/ 155 w 200"/>
                <a:gd name="T1" fmla="*/ 10 h 277"/>
                <a:gd name="T2" fmla="*/ 170 w 200"/>
                <a:gd name="T3" fmla="*/ 96 h 277"/>
                <a:gd name="T4" fmla="*/ 155 w 200"/>
                <a:gd name="T5" fmla="*/ 173 h 277"/>
                <a:gd name="T6" fmla="*/ 103 w 200"/>
                <a:gd name="T7" fmla="*/ 220 h 277"/>
                <a:gd name="T8" fmla="*/ 112 w 200"/>
                <a:gd name="T9" fmla="*/ 200 h 277"/>
                <a:gd name="T10" fmla="*/ 134 w 200"/>
                <a:gd name="T11" fmla="*/ 154 h 277"/>
                <a:gd name="T12" fmla="*/ 134 w 200"/>
                <a:gd name="T13" fmla="*/ 87 h 277"/>
                <a:gd name="T14" fmla="*/ 126 w 200"/>
                <a:gd name="T15" fmla="*/ 78 h 277"/>
                <a:gd name="T16" fmla="*/ 119 w 200"/>
                <a:gd name="T17" fmla="*/ 163 h 277"/>
                <a:gd name="T18" fmla="*/ 88 w 200"/>
                <a:gd name="T19" fmla="*/ 200 h 277"/>
                <a:gd name="T20" fmla="*/ 96 w 200"/>
                <a:gd name="T21" fmla="*/ 154 h 277"/>
                <a:gd name="T22" fmla="*/ 66 w 200"/>
                <a:gd name="T23" fmla="*/ 211 h 277"/>
                <a:gd name="T24" fmla="*/ 51 w 200"/>
                <a:gd name="T25" fmla="*/ 220 h 277"/>
                <a:gd name="T26" fmla="*/ 51 w 200"/>
                <a:gd name="T27" fmla="*/ 192 h 277"/>
                <a:gd name="T28" fmla="*/ 0 w 200"/>
                <a:gd name="T29" fmla="*/ 211 h 277"/>
                <a:gd name="T30" fmla="*/ 38 w 200"/>
                <a:gd name="T31" fmla="*/ 211 h 277"/>
                <a:gd name="T32" fmla="*/ 44 w 200"/>
                <a:gd name="T33" fmla="*/ 239 h 277"/>
                <a:gd name="T34" fmla="*/ 81 w 200"/>
                <a:gd name="T35" fmla="*/ 230 h 277"/>
                <a:gd name="T36" fmla="*/ 81 w 200"/>
                <a:gd name="T37" fmla="*/ 277 h 277"/>
                <a:gd name="T38" fmla="*/ 126 w 200"/>
                <a:gd name="T39" fmla="*/ 258 h 277"/>
                <a:gd name="T40" fmla="*/ 170 w 200"/>
                <a:gd name="T41" fmla="*/ 230 h 277"/>
                <a:gd name="T42" fmla="*/ 200 w 200"/>
                <a:gd name="T43" fmla="*/ 173 h 277"/>
                <a:gd name="T44" fmla="*/ 193 w 200"/>
                <a:gd name="T45" fmla="*/ 154 h 277"/>
                <a:gd name="T46" fmla="*/ 170 w 200"/>
                <a:gd name="T47" fmla="*/ 192 h 277"/>
                <a:gd name="T48" fmla="*/ 134 w 200"/>
                <a:gd name="T49" fmla="*/ 211 h 277"/>
                <a:gd name="T50" fmla="*/ 184 w 200"/>
                <a:gd name="T51" fmla="*/ 144 h 277"/>
                <a:gd name="T52" fmla="*/ 200 w 200"/>
                <a:gd name="T53" fmla="*/ 78 h 277"/>
                <a:gd name="T54" fmla="*/ 193 w 200"/>
                <a:gd name="T55" fmla="*/ 0 h 277"/>
                <a:gd name="T56" fmla="*/ 155 w 200"/>
                <a:gd name="T57" fmla="*/ 10 h 277"/>
                <a:gd name="T58" fmla="*/ 155 w 200"/>
                <a:gd name="T59" fmla="*/ 10 h 277"/>
                <a:gd name="T60" fmla="*/ 155 w 200"/>
                <a:gd name="T61" fmla="*/ 10 h 2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0"/>
                <a:gd name="T94" fmla="*/ 0 h 277"/>
                <a:gd name="T95" fmla="*/ 200 w 200"/>
                <a:gd name="T96" fmla="*/ 277 h 2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0" h="277">
                  <a:moveTo>
                    <a:pt x="155" y="10"/>
                  </a:moveTo>
                  <a:lnTo>
                    <a:pt x="170" y="96"/>
                  </a:lnTo>
                  <a:lnTo>
                    <a:pt x="155" y="173"/>
                  </a:lnTo>
                  <a:lnTo>
                    <a:pt x="103" y="220"/>
                  </a:lnTo>
                  <a:lnTo>
                    <a:pt x="112" y="200"/>
                  </a:lnTo>
                  <a:lnTo>
                    <a:pt x="134" y="154"/>
                  </a:lnTo>
                  <a:lnTo>
                    <a:pt x="134" y="87"/>
                  </a:lnTo>
                  <a:lnTo>
                    <a:pt x="126" y="78"/>
                  </a:lnTo>
                  <a:lnTo>
                    <a:pt x="119" y="163"/>
                  </a:lnTo>
                  <a:lnTo>
                    <a:pt x="88" y="200"/>
                  </a:lnTo>
                  <a:lnTo>
                    <a:pt x="96" y="154"/>
                  </a:lnTo>
                  <a:lnTo>
                    <a:pt x="66" y="211"/>
                  </a:lnTo>
                  <a:lnTo>
                    <a:pt x="51" y="220"/>
                  </a:lnTo>
                  <a:lnTo>
                    <a:pt x="51" y="192"/>
                  </a:lnTo>
                  <a:lnTo>
                    <a:pt x="0" y="211"/>
                  </a:lnTo>
                  <a:lnTo>
                    <a:pt x="38" y="211"/>
                  </a:lnTo>
                  <a:lnTo>
                    <a:pt x="44" y="239"/>
                  </a:lnTo>
                  <a:lnTo>
                    <a:pt x="81" y="230"/>
                  </a:lnTo>
                  <a:lnTo>
                    <a:pt x="81" y="277"/>
                  </a:lnTo>
                  <a:lnTo>
                    <a:pt x="126" y="258"/>
                  </a:lnTo>
                  <a:lnTo>
                    <a:pt x="170" y="230"/>
                  </a:lnTo>
                  <a:lnTo>
                    <a:pt x="200" y="173"/>
                  </a:lnTo>
                  <a:lnTo>
                    <a:pt x="193" y="154"/>
                  </a:lnTo>
                  <a:lnTo>
                    <a:pt x="170" y="192"/>
                  </a:lnTo>
                  <a:lnTo>
                    <a:pt x="134" y="211"/>
                  </a:lnTo>
                  <a:lnTo>
                    <a:pt x="184" y="144"/>
                  </a:lnTo>
                  <a:lnTo>
                    <a:pt x="200" y="78"/>
                  </a:lnTo>
                  <a:lnTo>
                    <a:pt x="193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93"/>
            <p:cNvSpPr>
              <a:spLocks/>
            </p:cNvSpPr>
            <p:nvPr/>
          </p:nvSpPr>
          <p:spPr bwMode="auto">
            <a:xfrm flipH="1">
              <a:off x="422" y="3388"/>
              <a:ext cx="8" cy="11"/>
            </a:xfrm>
            <a:custGeom>
              <a:avLst/>
              <a:gdLst>
                <a:gd name="T0" fmla="*/ 15 w 22"/>
                <a:gd name="T1" fmla="*/ 0 h 28"/>
                <a:gd name="T2" fmla="*/ 0 w 22"/>
                <a:gd name="T3" fmla="*/ 9 h 28"/>
                <a:gd name="T4" fmla="*/ 8 w 22"/>
                <a:gd name="T5" fmla="*/ 28 h 28"/>
                <a:gd name="T6" fmla="*/ 22 w 22"/>
                <a:gd name="T7" fmla="*/ 19 h 28"/>
                <a:gd name="T8" fmla="*/ 15 w 22"/>
                <a:gd name="T9" fmla="*/ 0 h 28"/>
                <a:gd name="T10" fmla="*/ 15 w 22"/>
                <a:gd name="T11" fmla="*/ 0 h 28"/>
                <a:gd name="T12" fmla="*/ 15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94"/>
            <p:cNvSpPr>
              <a:spLocks/>
            </p:cNvSpPr>
            <p:nvPr/>
          </p:nvSpPr>
          <p:spPr bwMode="auto">
            <a:xfrm flipH="1">
              <a:off x="409" y="3409"/>
              <a:ext cx="8" cy="10"/>
            </a:xfrm>
            <a:custGeom>
              <a:avLst/>
              <a:gdLst>
                <a:gd name="T0" fmla="*/ 15 w 22"/>
                <a:gd name="T1" fmla="*/ 0 h 28"/>
                <a:gd name="T2" fmla="*/ 0 w 22"/>
                <a:gd name="T3" fmla="*/ 10 h 28"/>
                <a:gd name="T4" fmla="*/ 9 w 22"/>
                <a:gd name="T5" fmla="*/ 28 h 28"/>
                <a:gd name="T6" fmla="*/ 22 w 22"/>
                <a:gd name="T7" fmla="*/ 19 h 28"/>
                <a:gd name="T8" fmla="*/ 15 w 22"/>
                <a:gd name="T9" fmla="*/ 0 h 28"/>
                <a:gd name="T10" fmla="*/ 15 w 22"/>
                <a:gd name="T11" fmla="*/ 0 h 28"/>
                <a:gd name="T12" fmla="*/ 15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10"/>
                  </a:lnTo>
                  <a:lnTo>
                    <a:pt x="9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95"/>
            <p:cNvSpPr>
              <a:spLocks/>
            </p:cNvSpPr>
            <p:nvPr/>
          </p:nvSpPr>
          <p:spPr bwMode="auto">
            <a:xfrm flipH="1">
              <a:off x="402" y="3426"/>
              <a:ext cx="7" cy="11"/>
            </a:xfrm>
            <a:custGeom>
              <a:avLst/>
              <a:gdLst>
                <a:gd name="T0" fmla="*/ 15 w 23"/>
                <a:gd name="T1" fmla="*/ 0 h 29"/>
                <a:gd name="T2" fmla="*/ 0 w 23"/>
                <a:gd name="T3" fmla="*/ 10 h 29"/>
                <a:gd name="T4" fmla="*/ 8 w 23"/>
                <a:gd name="T5" fmla="*/ 29 h 29"/>
                <a:gd name="T6" fmla="*/ 23 w 23"/>
                <a:gd name="T7" fmla="*/ 19 h 29"/>
                <a:gd name="T8" fmla="*/ 15 w 23"/>
                <a:gd name="T9" fmla="*/ 0 h 29"/>
                <a:gd name="T10" fmla="*/ 15 w 23"/>
                <a:gd name="T11" fmla="*/ 0 h 29"/>
                <a:gd name="T12" fmla="*/ 15 w 23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9"/>
                <a:gd name="T23" fmla="*/ 23 w 23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9">
                  <a:moveTo>
                    <a:pt x="15" y="0"/>
                  </a:moveTo>
                  <a:lnTo>
                    <a:pt x="0" y="10"/>
                  </a:lnTo>
                  <a:lnTo>
                    <a:pt x="8" y="29"/>
                  </a:lnTo>
                  <a:lnTo>
                    <a:pt x="23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96"/>
            <p:cNvSpPr>
              <a:spLocks/>
            </p:cNvSpPr>
            <p:nvPr/>
          </p:nvSpPr>
          <p:spPr bwMode="auto">
            <a:xfrm flipH="1">
              <a:off x="422" y="3429"/>
              <a:ext cx="8" cy="11"/>
            </a:xfrm>
            <a:custGeom>
              <a:avLst/>
              <a:gdLst>
                <a:gd name="T0" fmla="*/ 16 w 24"/>
                <a:gd name="T1" fmla="*/ 0 h 28"/>
                <a:gd name="T2" fmla="*/ 0 w 24"/>
                <a:gd name="T3" fmla="*/ 9 h 28"/>
                <a:gd name="T4" fmla="*/ 9 w 24"/>
                <a:gd name="T5" fmla="*/ 28 h 28"/>
                <a:gd name="T6" fmla="*/ 24 w 24"/>
                <a:gd name="T7" fmla="*/ 19 h 28"/>
                <a:gd name="T8" fmla="*/ 16 w 24"/>
                <a:gd name="T9" fmla="*/ 0 h 28"/>
                <a:gd name="T10" fmla="*/ 16 w 24"/>
                <a:gd name="T11" fmla="*/ 0 h 28"/>
                <a:gd name="T12" fmla="*/ 16 w 2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8"/>
                <a:gd name="T23" fmla="*/ 24 w 2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8">
                  <a:moveTo>
                    <a:pt x="16" y="0"/>
                  </a:moveTo>
                  <a:lnTo>
                    <a:pt x="0" y="9"/>
                  </a:lnTo>
                  <a:lnTo>
                    <a:pt x="9" y="28"/>
                  </a:lnTo>
                  <a:lnTo>
                    <a:pt x="24" y="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97"/>
            <p:cNvSpPr>
              <a:spLocks/>
            </p:cNvSpPr>
            <p:nvPr/>
          </p:nvSpPr>
          <p:spPr bwMode="auto">
            <a:xfrm flipH="1">
              <a:off x="409" y="3447"/>
              <a:ext cx="8" cy="10"/>
            </a:xfrm>
            <a:custGeom>
              <a:avLst/>
              <a:gdLst>
                <a:gd name="T0" fmla="*/ 15 w 22"/>
                <a:gd name="T1" fmla="*/ 0 h 27"/>
                <a:gd name="T2" fmla="*/ 0 w 22"/>
                <a:gd name="T3" fmla="*/ 10 h 27"/>
                <a:gd name="T4" fmla="*/ 9 w 22"/>
                <a:gd name="T5" fmla="*/ 27 h 27"/>
                <a:gd name="T6" fmla="*/ 22 w 22"/>
                <a:gd name="T7" fmla="*/ 19 h 27"/>
                <a:gd name="T8" fmla="*/ 15 w 22"/>
                <a:gd name="T9" fmla="*/ 0 h 27"/>
                <a:gd name="T10" fmla="*/ 15 w 22"/>
                <a:gd name="T11" fmla="*/ 0 h 27"/>
                <a:gd name="T12" fmla="*/ 15 w 22"/>
                <a:gd name="T13" fmla="*/ 0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7"/>
                <a:gd name="T23" fmla="*/ 22 w 22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7">
                  <a:moveTo>
                    <a:pt x="15" y="0"/>
                  </a:moveTo>
                  <a:lnTo>
                    <a:pt x="0" y="10"/>
                  </a:lnTo>
                  <a:lnTo>
                    <a:pt x="9" y="27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98"/>
            <p:cNvSpPr>
              <a:spLocks/>
            </p:cNvSpPr>
            <p:nvPr/>
          </p:nvSpPr>
          <p:spPr bwMode="auto">
            <a:xfrm flipH="1">
              <a:off x="396" y="3403"/>
              <a:ext cx="8" cy="10"/>
            </a:xfrm>
            <a:custGeom>
              <a:avLst/>
              <a:gdLst>
                <a:gd name="T0" fmla="*/ 15 w 22"/>
                <a:gd name="T1" fmla="*/ 0 h 28"/>
                <a:gd name="T2" fmla="*/ 0 w 22"/>
                <a:gd name="T3" fmla="*/ 9 h 28"/>
                <a:gd name="T4" fmla="*/ 8 w 22"/>
                <a:gd name="T5" fmla="*/ 28 h 28"/>
                <a:gd name="T6" fmla="*/ 22 w 22"/>
                <a:gd name="T7" fmla="*/ 19 h 28"/>
                <a:gd name="T8" fmla="*/ 15 w 22"/>
                <a:gd name="T9" fmla="*/ 0 h 28"/>
                <a:gd name="T10" fmla="*/ 15 w 22"/>
                <a:gd name="T11" fmla="*/ 0 h 28"/>
                <a:gd name="T12" fmla="*/ 15 w 22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28"/>
                <a:gd name="T23" fmla="*/ 22 w 22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28">
                  <a:moveTo>
                    <a:pt x="15" y="0"/>
                  </a:moveTo>
                  <a:lnTo>
                    <a:pt x="0" y="9"/>
                  </a:lnTo>
                  <a:lnTo>
                    <a:pt x="8" y="28"/>
                  </a:lnTo>
                  <a:lnTo>
                    <a:pt x="22" y="1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99"/>
            <p:cNvSpPr>
              <a:spLocks/>
            </p:cNvSpPr>
            <p:nvPr/>
          </p:nvSpPr>
          <p:spPr bwMode="auto">
            <a:xfrm flipH="1">
              <a:off x="519" y="3434"/>
              <a:ext cx="29" cy="30"/>
            </a:xfrm>
            <a:custGeom>
              <a:avLst/>
              <a:gdLst>
                <a:gd name="T0" fmla="*/ 53 w 82"/>
                <a:gd name="T1" fmla="*/ 0 h 85"/>
                <a:gd name="T2" fmla="*/ 22 w 82"/>
                <a:gd name="T3" fmla="*/ 0 h 85"/>
                <a:gd name="T4" fmla="*/ 0 w 82"/>
                <a:gd name="T5" fmla="*/ 29 h 85"/>
                <a:gd name="T6" fmla="*/ 0 w 82"/>
                <a:gd name="T7" fmla="*/ 58 h 85"/>
                <a:gd name="T8" fmla="*/ 7 w 82"/>
                <a:gd name="T9" fmla="*/ 76 h 85"/>
                <a:gd name="T10" fmla="*/ 30 w 82"/>
                <a:gd name="T11" fmla="*/ 85 h 85"/>
                <a:gd name="T12" fmla="*/ 53 w 82"/>
                <a:gd name="T13" fmla="*/ 76 h 85"/>
                <a:gd name="T14" fmla="*/ 82 w 82"/>
                <a:gd name="T15" fmla="*/ 38 h 85"/>
                <a:gd name="T16" fmla="*/ 53 w 82"/>
                <a:gd name="T17" fmla="*/ 38 h 85"/>
                <a:gd name="T18" fmla="*/ 30 w 82"/>
                <a:gd name="T19" fmla="*/ 58 h 85"/>
                <a:gd name="T20" fmla="*/ 22 w 82"/>
                <a:gd name="T21" fmla="*/ 38 h 85"/>
                <a:gd name="T22" fmla="*/ 37 w 82"/>
                <a:gd name="T23" fmla="*/ 19 h 85"/>
                <a:gd name="T24" fmla="*/ 59 w 82"/>
                <a:gd name="T25" fmla="*/ 19 h 85"/>
                <a:gd name="T26" fmla="*/ 53 w 82"/>
                <a:gd name="T27" fmla="*/ 0 h 85"/>
                <a:gd name="T28" fmla="*/ 53 w 82"/>
                <a:gd name="T29" fmla="*/ 0 h 85"/>
                <a:gd name="T30" fmla="*/ 53 w 82"/>
                <a:gd name="T31" fmla="*/ 0 h 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85"/>
                <a:gd name="T50" fmla="*/ 82 w 82"/>
                <a:gd name="T51" fmla="*/ 85 h 8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85">
                  <a:moveTo>
                    <a:pt x="53" y="0"/>
                  </a:moveTo>
                  <a:lnTo>
                    <a:pt x="22" y="0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7" y="76"/>
                  </a:lnTo>
                  <a:lnTo>
                    <a:pt x="30" y="85"/>
                  </a:lnTo>
                  <a:lnTo>
                    <a:pt x="53" y="76"/>
                  </a:lnTo>
                  <a:lnTo>
                    <a:pt x="82" y="38"/>
                  </a:lnTo>
                  <a:lnTo>
                    <a:pt x="53" y="38"/>
                  </a:lnTo>
                  <a:lnTo>
                    <a:pt x="30" y="58"/>
                  </a:lnTo>
                  <a:lnTo>
                    <a:pt x="22" y="38"/>
                  </a:lnTo>
                  <a:lnTo>
                    <a:pt x="37" y="19"/>
                  </a:lnTo>
                  <a:lnTo>
                    <a:pt x="59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00"/>
            <p:cNvSpPr>
              <a:spLocks/>
            </p:cNvSpPr>
            <p:nvPr/>
          </p:nvSpPr>
          <p:spPr bwMode="auto">
            <a:xfrm flipH="1">
              <a:off x="485" y="3440"/>
              <a:ext cx="24" cy="31"/>
            </a:xfrm>
            <a:custGeom>
              <a:avLst/>
              <a:gdLst>
                <a:gd name="T0" fmla="*/ 45 w 67"/>
                <a:gd name="T1" fmla="*/ 0 h 85"/>
                <a:gd name="T2" fmla="*/ 22 w 67"/>
                <a:gd name="T3" fmla="*/ 0 h 85"/>
                <a:gd name="T4" fmla="*/ 7 w 67"/>
                <a:gd name="T5" fmla="*/ 19 h 85"/>
                <a:gd name="T6" fmla="*/ 0 w 67"/>
                <a:gd name="T7" fmla="*/ 57 h 85"/>
                <a:gd name="T8" fmla="*/ 22 w 67"/>
                <a:gd name="T9" fmla="*/ 85 h 85"/>
                <a:gd name="T10" fmla="*/ 45 w 67"/>
                <a:gd name="T11" fmla="*/ 76 h 85"/>
                <a:gd name="T12" fmla="*/ 60 w 67"/>
                <a:gd name="T13" fmla="*/ 66 h 85"/>
                <a:gd name="T14" fmla="*/ 67 w 67"/>
                <a:gd name="T15" fmla="*/ 46 h 85"/>
                <a:gd name="T16" fmla="*/ 52 w 67"/>
                <a:gd name="T17" fmla="*/ 29 h 85"/>
                <a:gd name="T18" fmla="*/ 22 w 67"/>
                <a:gd name="T19" fmla="*/ 46 h 85"/>
                <a:gd name="T20" fmla="*/ 22 w 67"/>
                <a:gd name="T21" fmla="*/ 29 h 85"/>
                <a:gd name="T22" fmla="*/ 38 w 67"/>
                <a:gd name="T23" fmla="*/ 10 h 85"/>
                <a:gd name="T24" fmla="*/ 45 w 67"/>
                <a:gd name="T25" fmla="*/ 0 h 85"/>
                <a:gd name="T26" fmla="*/ 45 w 67"/>
                <a:gd name="T27" fmla="*/ 0 h 85"/>
                <a:gd name="T28" fmla="*/ 45 w 67"/>
                <a:gd name="T29" fmla="*/ 0 h 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7"/>
                <a:gd name="T46" fmla="*/ 0 h 85"/>
                <a:gd name="T47" fmla="*/ 67 w 67"/>
                <a:gd name="T48" fmla="*/ 85 h 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7" h="85">
                  <a:moveTo>
                    <a:pt x="45" y="0"/>
                  </a:moveTo>
                  <a:lnTo>
                    <a:pt x="22" y="0"/>
                  </a:lnTo>
                  <a:lnTo>
                    <a:pt x="7" y="19"/>
                  </a:lnTo>
                  <a:lnTo>
                    <a:pt x="0" y="57"/>
                  </a:lnTo>
                  <a:lnTo>
                    <a:pt x="22" y="85"/>
                  </a:lnTo>
                  <a:lnTo>
                    <a:pt x="45" y="76"/>
                  </a:lnTo>
                  <a:lnTo>
                    <a:pt x="60" y="66"/>
                  </a:lnTo>
                  <a:lnTo>
                    <a:pt x="67" y="46"/>
                  </a:lnTo>
                  <a:lnTo>
                    <a:pt x="52" y="29"/>
                  </a:lnTo>
                  <a:lnTo>
                    <a:pt x="22" y="46"/>
                  </a:lnTo>
                  <a:lnTo>
                    <a:pt x="22" y="29"/>
                  </a:lnTo>
                  <a:lnTo>
                    <a:pt x="38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01"/>
            <p:cNvSpPr>
              <a:spLocks/>
            </p:cNvSpPr>
            <p:nvPr/>
          </p:nvSpPr>
          <p:spPr bwMode="auto">
            <a:xfrm flipH="1">
              <a:off x="509" y="3429"/>
              <a:ext cx="42" cy="49"/>
            </a:xfrm>
            <a:custGeom>
              <a:avLst/>
              <a:gdLst>
                <a:gd name="T0" fmla="*/ 117 w 117"/>
                <a:gd name="T1" fmla="*/ 0 h 133"/>
                <a:gd name="T2" fmla="*/ 81 w 117"/>
                <a:gd name="T3" fmla="*/ 68 h 133"/>
                <a:gd name="T4" fmla="*/ 43 w 117"/>
                <a:gd name="T5" fmla="*/ 114 h 133"/>
                <a:gd name="T6" fmla="*/ 0 w 117"/>
                <a:gd name="T7" fmla="*/ 133 h 133"/>
                <a:gd name="T8" fmla="*/ 59 w 117"/>
                <a:gd name="T9" fmla="*/ 86 h 133"/>
                <a:gd name="T10" fmla="*/ 81 w 117"/>
                <a:gd name="T11" fmla="*/ 39 h 133"/>
                <a:gd name="T12" fmla="*/ 117 w 117"/>
                <a:gd name="T13" fmla="*/ 0 h 133"/>
                <a:gd name="T14" fmla="*/ 117 w 117"/>
                <a:gd name="T15" fmla="*/ 0 h 133"/>
                <a:gd name="T16" fmla="*/ 117 w 117"/>
                <a:gd name="T17" fmla="*/ 0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7"/>
                <a:gd name="T28" fmla="*/ 0 h 133"/>
                <a:gd name="T29" fmla="*/ 117 w 117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7" h="133">
                  <a:moveTo>
                    <a:pt x="117" y="0"/>
                  </a:moveTo>
                  <a:lnTo>
                    <a:pt x="81" y="68"/>
                  </a:lnTo>
                  <a:lnTo>
                    <a:pt x="43" y="114"/>
                  </a:lnTo>
                  <a:lnTo>
                    <a:pt x="0" y="133"/>
                  </a:lnTo>
                  <a:lnTo>
                    <a:pt x="59" y="86"/>
                  </a:lnTo>
                  <a:lnTo>
                    <a:pt x="81" y="3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02"/>
            <p:cNvSpPr>
              <a:spLocks/>
            </p:cNvSpPr>
            <p:nvPr/>
          </p:nvSpPr>
          <p:spPr bwMode="auto">
            <a:xfrm flipH="1">
              <a:off x="509" y="3501"/>
              <a:ext cx="81" cy="39"/>
            </a:xfrm>
            <a:custGeom>
              <a:avLst/>
              <a:gdLst>
                <a:gd name="T0" fmla="*/ 29 w 229"/>
                <a:gd name="T1" fmla="*/ 9 h 105"/>
                <a:gd name="T2" fmla="*/ 59 w 229"/>
                <a:gd name="T3" fmla="*/ 0 h 105"/>
                <a:gd name="T4" fmla="*/ 66 w 229"/>
                <a:gd name="T5" fmla="*/ 20 h 105"/>
                <a:gd name="T6" fmla="*/ 88 w 229"/>
                <a:gd name="T7" fmla="*/ 9 h 105"/>
                <a:gd name="T8" fmla="*/ 96 w 229"/>
                <a:gd name="T9" fmla="*/ 29 h 105"/>
                <a:gd name="T10" fmla="*/ 118 w 229"/>
                <a:gd name="T11" fmla="*/ 20 h 105"/>
                <a:gd name="T12" fmla="*/ 125 w 229"/>
                <a:gd name="T13" fmla="*/ 39 h 105"/>
                <a:gd name="T14" fmla="*/ 148 w 229"/>
                <a:gd name="T15" fmla="*/ 29 h 105"/>
                <a:gd name="T16" fmla="*/ 148 w 229"/>
                <a:gd name="T17" fmla="*/ 39 h 105"/>
                <a:gd name="T18" fmla="*/ 177 w 229"/>
                <a:gd name="T19" fmla="*/ 29 h 105"/>
                <a:gd name="T20" fmla="*/ 177 w 229"/>
                <a:gd name="T21" fmla="*/ 48 h 105"/>
                <a:gd name="T22" fmla="*/ 193 w 229"/>
                <a:gd name="T23" fmla="*/ 39 h 105"/>
                <a:gd name="T24" fmla="*/ 200 w 229"/>
                <a:gd name="T25" fmla="*/ 48 h 105"/>
                <a:gd name="T26" fmla="*/ 229 w 229"/>
                <a:gd name="T27" fmla="*/ 58 h 105"/>
                <a:gd name="T28" fmla="*/ 208 w 229"/>
                <a:gd name="T29" fmla="*/ 67 h 105"/>
                <a:gd name="T30" fmla="*/ 171 w 229"/>
                <a:gd name="T31" fmla="*/ 77 h 105"/>
                <a:gd name="T32" fmla="*/ 140 w 229"/>
                <a:gd name="T33" fmla="*/ 105 h 105"/>
                <a:gd name="T34" fmla="*/ 118 w 229"/>
                <a:gd name="T35" fmla="*/ 105 h 105"/>
                <a:gd name="T36" fmla="*/ 96 w 229"/>
                <a:gd name="T37" fmla="*/ 87 h 105"/>
                <a:gd name="T38" fmla="*/ 74 w 229"/>
                <a:gd name="T39" fmla="*/ 67 h 105"/>
                <a:gd name="T40" fmla="*/ 59 w 229"/>
                <a:gd name="T41" fmla="*/ 39 h 105"/>
                <a:gd name="T42" fmla="*/ 15 w 229"/>
                <a:gd name="T43" fmla="*/ 20 h 105"/>
                <a:gd name="T44" fmla="*/ 0 w 229"/>
                <a:gd name="T45" fmla="*/ 9 h 105"/>
                <a:gd name="T46" fmla="*/ 29 w 229"/>
                <a:gd name="T47" fmla="*/ 9 h 105"/>
                <a:gd name="T48" fmla="*/ 29 w 229"/>
                <a:gd name="T49" fmla="*/ 9 h 105"/>
                <a:gd name="T50" fmla="*/ 29 w 229"/>
                <a:gd name="T51" fmla="*/ 9 h 10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9"/>
                <a:gd name="T79" fmla="*/ 0 h 105"/>
                <a:gd name="T80" fmla="*/ 229 w 229"/>
                <a:gd name="T81" fmla="*/ 105 h 10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9" h="105">
                  <a:moveTo>
                    <a:pt x="29" y="9"/>
                  </a:moveTo>
                  <a:lnTo>
                    <a:pt x="59" y="0"/>
                  </a:lnTo>
                  <a:lnTo>
                    <a:pt x="66" y="20"/>
                  </a:lnTo>
                  <a:lnTo>
                    <a:pt x="88" y="9"/>
                  </a:lnTo>
                  <a:lnTo>
                    <a:pt x="96" y="29"/>
                  </a:lnTo>
                  <a:lnTo>
                    <a:pt x="118" y="20"/>
                  </a:lnTo>
                  <a:lnTo>
                    <a:pt x="125" y="39"/>
                  </a:lnTo>
                  <a:lnTo>
                    <a:pt x="148" y="29"/>
                  </a:lnTo>
                  <a:lnTo>
                    <a:pt x="148" y="39"/>
                  </a:lnTo>
                  <a:lnTo>
                    <a:pt x="177" y="29"/>
                  </a:lnTo>
                  <a:lnTo>
                    <a:pt x="177" y="48"/>
                  </a:lnTo>
                  <a:lnTo>
                    <a:pt x="193" y="39"/>
                  </a:lnTo>
                  <a:lnTo>
                    <a:pt x="200" y="48"/>
                  </a:lnTo>
                  <a:lnTo>
                    <a:pt x="229" y="58"/>
                  </a:lnTo>
                  <a:lnTo>
                    <a:pt x="208" y="67"/>
                  </a:lnTo>
                  <a:lnTo>
                    <a:pt x="171" y="77"/>
                  </a:lnTo>
                  <a:lnTo>
                    <a:pt x="140" y="105"/>
                  </a:lnTo>
                  <a:lnTo>
                    <a:pt x="118" y="105"/>
                  </a:lnTo>
                  <a:lnTo>
                    <a:pt x="96" y="87"/>
                  </a:lnTo>
                  <a:lnTo>
                    <a:pt x="74" y="67"/>
                  </a:lnTo>
                  <a:lnTo>
                    <a:pt x="59" y="39"/>
                  </a:lnTo>
                  <a:lnTo>
                    <a:pt x="15" y="20"/>
                  </a:lnTo>
                  <a:lnTo>
                    <a:pt x="0" y="9"/>
                  </a:lnTo>
                  <a:lnTo>
                    <a:pt x="29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03"/>
            <p:cNvSpPr>
              <a:spLocks/>
            </p:cNvSpPr>
            <p:nvPr/>
          </p:nvSpPr>
          <p:spPr bwMode="auto">
            <a:xfrm flipH="1">
              <a:off x="433" y="3512"/>
              <a:ext cx="213" cy="103"/>
            </a:xfrm>
            <a:custGeom>
              <a:avLst/>
              <a:gdLst>
                <a:gd name="T0" fmla="*/ 75 w 600"/>
                <a:gd name="T1" fmla="*/ 48 h 286"/>
                <a:gd name="T2" fmla="*/ 96 w 600"/>
                <a:gd name="T3" fmla="*/ 86 h 286"/>
                <a:gd name="T4" fmla="*/ 126 w 600"/>
                <a:gd name="T5" fmla="*/ 163 h 286"/>
                <a:gd name="T6" fmla="*/ 171 w 600"/>
                <a:gd name="T7" fmla="*/ 229 h 286"/>
                <a:gd name="T8" fmla="*/ 200 w 600"/>
                <a:gd name="T9" fmla="*/ 278 h 286"/>
                <a:gd name="T10" fmla="*/ 356 w 600"/>
                <a:gd name="T11" fmla="*/ 278 h 286"/>
                <a:gd name="T12" fmla="*/ 460 w 600"/>
                <a:gd name="T13" fmla="*/ 220 h 286"/>
                <a:gd name="T14" fmla="*/ 541 w 600"/>
                <a:gd name="T15" fmla="*/ 153 h 286"/>
                <a:gd name="T16" fmla="*/ 600 w 600"/>
                <a:gd name="T17" fmla="*/ 124 h 286"/>
                <a:gd name="T18" fmla="*/ 570 w 600"/>
                <a:gd name="T19" fmla="*/ 105 h 286"/>
                <a:gd name="T20" fmla="*/ 548 w 600"/>
                <a:gd name="T21" fmla="*/ 95 h 286"/>
                <a:gd name="T22" fmla="*/ 519 w 600"/>
                <a:gd name="T23" fmla="*/ 76 h 286"/>
                <a:gd name="T24" fmla="*/ 488 w 600"/>
                <a:gd name="T25" fmla="*/ 58 h 286"/>
                <a:gd name="T26" fmla="*/ 467 w 600"/>
                <a:gd name="T27" fmla="*/ 48 h 286"/>
                <a:gd name="T28" fmla="*/ 437 w 600"/>
                <a:gd name="T29" fmla="*/ 38 h 286"/>
                <a:gd name="T30" fmla="*/ 407 w 600"/>
                <a:gd name="T31" fmla="*/ 38 h 286"/>
                <a:gd name="T32" fmla="*/ 423 w 600"/>
                <a:gd name="T33" fmla="*/ 76 h 286"/>
                <a:gd name="T34" fmla="*/ 488 w 600"/>
                <a:gd name="T35" fmla="*/ 115 h 286"/>
                <a:gd name="T36" fmla="*/ 460 w 600"/>
                <a:gd name="T37" fmla="*/ 134 h 286"/>
                <a:gd name="T38" fmla="*/ 259 w 600"/>
                <a:gd name="T39" fmla="*/ 144 h 286"/>
                <a:gd name="T40" fmla="*/ 341 w 600"/>
                <a:gd name="T41" fmla="*/ 153 h 286"/>
                <a:gd name="T42" fmla="*/ 460 w 600"/>
                <a:gd name="T43" fmla="*/ 153 h 286"/>
                <a:gd name="T44" fmla="*/ 460 w 600"/>
                <a:gd name="T45" fmla="*/ 181 h 286"/>
                <a:gd name="T46" fmla="*/ 377 w 600"/>
                <a:gd name="T47" fmla="*/ 229 h 286"/>
                <a:gd name="T48" fmla="*/ 296 w 600"/>
                <a:gd name="T49" fmla="*/ 239 h 286"/>
                <a:gd name="T50" fmla="*/ 200 w 600"/>
                <a:gd name="T51" fmla="*/ 220 h 286"/>
                <a:gd name="T52" fmla="*/ 148 w 600"/>
                <a:gd name="T53" fmla="*/ 163 h 286"/>
                <a:gd name="T54" fmla="*/ 141 w 600"/>
                <a:gd name="T55" fmla="*/ 105 h 286"/>
                <a:gd name="T56" fmla="*/ 148 w 600"/>
                <a:gd name="T57" fmla="*/ 86 h 286"/>
                <a:gd name="T58" fmla="*/ 88 w 600"/>
                <a:gd name="T59" fmla="*/ 38 h 286"/>
                <a:gd name="T60" fmla="*/ 134 w 600"/>
                <a:gd name="T61" fmla="*/ 10 h 286"/>
                <a:gd name="T62" fmla="*/ 103 w 600"/>
                <a:gd name="T63" fmla="*/ 0 h 286"/>
                <a:gd name="T64" fmla="*/ 75 w 600"/>
                <a:gd name="T65" fmla="*/ 0 h 286"/>
                <a:gd name="T66" fmla="*/ 44 w 600"/>
                <a:gd name="T67" fmla="*/ 0 h 286"/>
                <a:gd name="T68" fmla="*/ 22 w 600"/>
                <a:gd name="T69" fmla="*/ 0 h 286"/>
                <a:gd name="T70" fmla="*/ 0 w 600"/>
                <a:gd name="T71" fmla="*/ 10 h 286"/>
                <a:gd name="T72" fmla="*/ 29 w 600"/>
                <a:gd name="T73" fmla="*/ 58 h 286"/>
                <a:gd name="T74" fmla="*/ 29 w 600"/>
                <a:gd name="T75" fmla="*/ 58 h 2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0"/>
                <a:gd name="T115" fmla="*/ 0 h 286"/>
                <a:gd name="T116" fmla="*/ 600 w 600"/>
                <a:gd name="T117" fmla="*/ 286 h 2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0" h="286">
                  <a:moveTo>
                    <a:pt x="29" y="58"/>
                  </a:moveTo>
                  <a:lnTo>
                    <a:pt x="75" y="48"/>
                  </a:lnTo>
                  <a:lnTo>
                    <a:pt x="82" y="67"/>
                  </a:lnTo>
                  <a:lnTo>
                    <a:pt x="96" y="86"/>
                  </a:lnTo>
                  <a:lnTo>
                    <a:pt x="96" y="95"/>
                  </a:lnTo>
                  <a:lnTo>
                    <a:pt x="126" y="163"/>
                  </a:lnTo>
                  <a:lnTo>
                    <a:pt x="141" y="201"/>
                  </a:lnTo>
                  <a:lnTo>
                    <a:pt x="171" y="229"/>
                  </a:lnTo>
                  <a:lnTo>
                    <a:pt x="171" y="249"/>
                  </a:lnTo>
                  <a:lnTo>
                    <a:pt x="200" y="278"/>
                  </a:lnTo>
                  <a:lnTo>
                    <a:pt x="274" y="286"/>
                  </a:lnTo>
                  <a:lnTo>
                    <a:pt x="356" y="278"/>
                  </a:lnTo>
                  <a:lnTo>
                    <a:pt x="414" y="249"/>
                  </a:lnTo>
                  <a:lnTo>
                    <a:pt x="460" y="220"/>
                  </a:lnTo>
                  <a:lnTo>
                    <a:pt x="482" y="191"/>
                  </a:lnTo>
                  <a:lnTo>
                    <a:pt x="541" y="153"/>
                  </a:lnTo>
                  <a:lnTo>
                    <a:pt x="584" y="153"/>
                  </a:lnTo>
                  <a:lnTo>
                    <a:pt x="600" y="124"/>
                  </a:lnTo>
                  <a:lnTo>
                    <a:pt x="563" y="134"/>
                  </a:lnTo>
                  <a:lnTo>
                    <a:pt x="570" y="105"/>
                  </a:lnTo>
                  <a:lnTo>
                    <a:pt x="541" y="124"/>
                  </a:lnTo>
                  <a:lnTo>
                    <a:pt x="548" y="95"/>
                  </a:lnTo>
                  <a:lnTo>
                    <a:pt x="503" y="105"/>
                  </a:lnTo>
                  <a:lnTo>
                    <a:pt x="519" y="76"/>
                  </a:lnTo>
                  <a:lnTo>
                    <a:pt x="482" y="86"/>
                  </a:lnTo>
                  <a:lnTo>
                    <a:pt x="488" y="58"/>
                  </a:lnTo>
                  <a:lnTo>
                    <a:pt x="467" y="76"/>
                  </a:lnTo>
                  <a:lnTo>
                    <a:pt x="467" y="48"/>
                  </a:lnTo>
                  <a:lnTo>
                    <a:pt x="445" y="58"/>
                  </a:lnTo>
                  <a:lnTo>
                    <a:pt x="437" y="38"/>
                  </a:lnTo>
                  <a:lnTo>
                    <a:pt x="430" y="38"/>
                  </a:lnTo>
                  <a:lnTo>
                    <a:pt x="407" y="38"/>
                  </a:lnTo>
                  <a:lnTo>
                    <a:pt x="385" y="38"/>
                  </a:lnTo>
                  <a:lnTo>
                    <a:pt x="423" y="76"/>
                  </a:lnTo>
                  <a:lnTo>
                    <a:pt x="452" y="105"/>
                  </a:lnTo>
                  <a:lnTo>
                    <a:pt x="488" y="115"/>
                  </a:lnTo>
                  <a:lnTo>
                    <a:pt x="503" y="124"/>
                  </a:lnTo>
                  <a:lnTo>
                    <a:pt x="460" y="134"/>
                  </a:lnTo>
                  <a:lnTo>
                    <a:pt x="371" y="144"/>
                  </a:lnTo>
                  <a:lnTo>
                    <a:pt x="259" y="144"/>
                  </a:lnTo>
                  <a:lnTo>
                    <a:pt x="237" y="134"/>
                  </a:lnTo>
                  <a:lnTo>
                    <a:pt x="341" y="153"/>
                  </a:lnTo>
                  <a:lnTo>
                    <a:pt x="423" y="153"/>
                  </a:lnTo>
                  <a:lnTo>
                    <a:pt x="460" y="153"/>
                  </a:lnTo>
                  <a:lnTo>
                    <a:pt x="445" y="172"/>
                  </a:lnTo>
                  <a:lnTo>
                    <a:pt x="460" y="181"/>
                  </a:lnTo>
                  <a:lnTo>
                    <a:pt x="407" y="220"/>
                  </a:lnTo>
                  <a:lnTo>
                    <a:pt x="377" y="229"/>
                  </a:lnTo>
                  <a:lnTo>
                    <a:pt x="371" y="229"/>
                  </a:lnTo>
                  <a:lnTo>
                    <a:pt x="296" y="239"/>
                  </a:lnTo>
                  <a:lnTo>
                    <a:pt x="237" y="239"/>
                  </a:lnTo>
                  <a:lnTo>
                    <a:pt x="200" y="220"/>
                  </a:lnTo>
                  <a:lnTo>
                    <a:pt x="171" y="201"/>
                  </a:lnTo>
                  <a:lnTo>
                    <a:pt x="148" y="163"/>
                  </a:lnTo>
                  <a:lnTo>
                    <a:pt x="141" y="124"/>
                  </a:lnTo>
                  <a:lnTo>
                    <a:pt x="141" y="105"/>
                  </a:lnTo>
                  <a:lnTo>
                    <a:pt x="222" y="115"/>
                  </a:lnTo>
                  <a:lnTo>
                    <a:pt x="148" y="86"/>
                  </a:lnTo>
                  <a:lnTo>
                    <a:pt x="103" y="67"/>
                  </a:lnTo>
                  <a:lnTo>
                    <a:pt x="88" y="38"/>
                  </a:lnTo>
                  <a:lnTo>
                    <a:pt x="156" y="19"/>
                  </a:lnTo>
                  <a:lnTo>
                    <a:pt x="134" y="10"/>
                  </a:lnTo>
                  <a:lnTo>
                    <a:pt x="126" y="10"/>
                  </a:lnTo>
                  <a:lnTo>
                    <a:pt x="103" y="0"/>
                  </a:lnTo>
                  <a:lnTo>
                    <a:pt x="88" y="19"/>
                  </a:lnTo>
                  <a:lnTo>
                    <a:pt x="75" y="0"/>
                  </a:lnTo>
                  <a:lnTo>
                    <a:pt x="67" y="19"/>
                  </a:lnTo>
                  <a:lnTo>
                    <a:pt x="44" y="0"/>
                  </a:lnTo>
                  <a:lnTo>
                    <a:pt x="38" y="19"/>
                  </a:lnTo>
                  <a:lnTo>
                    <a:pt x="22" y="0"/>
                  </a:lnTo>
                  <a:lnTo>
                    <a:pt x="22" y="29"/>
                  </a:lnTo>
                  <a:lnTo>
                    <a:pt x="0" y="10"/>
                  </a:lnTo>
                  <a:lnTo>
                    <a:pt x="0" y="48"/>
                  </a:lnTo>
                  <a:lnTo>
                    <a:pt x="29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04"/>
            <p:cNvSpPr>
              <a:spLocks/>
            </p:cNvSpPr>
            <p:nvPr/>
          </p:nvSpPr>
          <p:spPr bwMode="auto">
            <a:xfrm flipH="1">
              <a:off x="514" y="3615"/>
              <a:ext cx="79" cy="31"/>
            </a:xfrm>
            <a:custGeom>
              <a:avLst/>
              <a:gdLst>
                <a:gd name="T0" fmla="*/ 23 w 223"/>
                <a:gd name="T1" fmla="*/ 58 h 86"/>
                <a:gd name="T2" fmla="*/ 74 w 223"/>
                <a:gd name="T3" fmla="*/ 86 h 86"/>
                <a:gd name="T4" fmla="*/ 133 w 223"/>
                <a:gd name="T5" fmla="*/ 77 h 86"/>
                <a:gd name="T6" fmla="*/ 185 w 223"/>
                <a:gd name="T7" fmla="*/ 58 h 86"/>
                <a:gd name="T8" fmla="*/ 223 w 223"/>
                <a:gd name="T9" fmla="*/ 39 h 86"/>
                <a:gd name="T10" fmla="*/ 208 w 223"/>
                <a:gd name="T11" fmla="*/ 28 h 86"/>
                <a:gd name="T12" fmla="*/ 193 w 223"/>
                <a:gd name="T13" fmla="*/ 48 h 86"/>
                <a:gd name="T14" fmla="*/ 179 w 223"/>
                <a:gd name="T15" fmla="*/ 39 h 86"/>
                <a:gd name="T16" fmla="*/ 163 w 223"/>
                <a:gd name="T17" fmla="*/ 48 h 86"/>
                <a:gd name="T18" fmla="*/ 141 w 223"/>
                <a:gd name="T19" fmla="*/ 39 h 86"/>
                <a:gd name="T20" fmla="*/ 126 w 223"/>
                <a:gd name="T21" fmla="*/ 58 h 86"/>
                <a:gd name="T22" fmla="*/ 120 w 223"/>
                <a:gd name="T23" fmla="*/ 39 h 86"/>
                <a:gd name="T24" fmla="*/ 104 w 223"/>
                <a:gd name="T25" fmla="*/ 48 h 86"/>
                <a:gd name="T26" fmla="*/ 89 w 223"/>
                <a:gd name="T27" fmla="*/ 28 h 86"/>
                <a:gd name="T28" fmla="*/ 74 w 223"/>
                <a:gd name="T29" fmla="*/ 48 h 86"/>
                <a:gd name="T30" fmla="*/ 60 w 223"/>
                <a:gd name="T31" fmla="*/ 28 h 86"/>
                <a:gd name="T32" fmla="*/ 52 w 223"/>
                <a:gd name="T33" fmla="*/ 39 h 86"/>
                <a:gd name="T34" fmla="*/ 37 w 223"/>
                <a:gd name="T35" fmla="*/ 19 h 86"/>
                <a:gd name="T36" fmla="*/ 23 w 223"/>
                <a:gd name="T37" fmla="*/ 19 h 86"/>
                <a:gd name="T38" fmla="*/ 0 w 223"/>
                <a:gd name="T39" fmla="*/ 0 h 86"/>
                <a:gd name="T40" fmla="*/ 23 w 223"/>
                <a:gd name="T41" fmla="*/ 58 h 86"/>
                <a:gd name="T42" fmla="*/ 23 w 223"/>
                <a:gd name="T43" fmla="*/ 58 h 86"/>
                <a:gd name="T44" fmla="*/ 23 w 223"/>
                <a:gd name="T45" fmla="*/ 58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3"/>
                <a:gd name="T70" fmla="*/ 0 h 86"/>
                <a:gd name="T71" fmla="*/ 223 w 223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3" h="86">
                  <a:moveTo>
                    <a:pt x="23" y="58"/>
                  </a:moveTo>
                  <a:lnTo>
                    <a:pt x="74" y="86"/>
                  </a:lnTo>
                  <a:lnTo>
                    <a:pt x="133" y="77"/>
                  </a:lnTo>
                  <a:lnTo>
                    <a:pt x="185" y="58"/>
                  </a:lnTo>
                  <a:lnTo>
                    <a:pt x="223" y="39"/>
                  </a:lnTo>
                  <a:lnTo>
                    <a:pt x="208" y="28"/>
                  </a:lnTo>
                  <a:lnTo>
                    <a:pt x="193" y="48"/>
                  </a:lnTo>
                  <a:lnTo>
                    <a:pt x="179" y="39"/>
                  </a:lnTo>
                  <a:lnTo>
                    <a:pt x="163" y="48"/>
                  </a:lnTo>
                  <a:lnTo>
                    <a:pt x="141" y="39"/>
                  </a:lnTo>
                  <a:lnTo>
                    <a:pt x="126" y="58"/>
                  </a:lnTo>
                  <a:lnTo>
                    <a:pt x="120" y="39"/>
                  </a:lnTo>
                  <a:lnTo>
                    <a:pt x="104" y="48"/>
                  </a:lnTo>
                  <a:lnTo>
                    <a:pt x="89" y="28"/>
                  </a:lnTo>
                  <a:lnTo>
                    <a:pt x="74" y="48"/>
                  </a:lnTo>
                  <a:lnTo>
                    <a:pt x="60" y="28"/>
                  </a:lnTo>
                  <a:lnTo>
                    <a:pt x="52" y="39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0" y="0"/>
                  </a:lnTo>
                  <a:lnTo>
                    <a:pt x="23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05"/>
            <p:cNvSpPr>
              <a:spLocks/>
            </p:cNvSpPr>
            <p:nvPr/>
          </p:nvSpPr>
          <p:spPr bwMode="auto">
            <a:xfrm flipH="1">
              <a:off x="622" y="3378"/>
              <a:ext cx="161" cy="351"/>
            </a:xfrm>
            <a:custGeom>
              <a:avLst/>
              <a:gdLst>
                <a:gd name="T0" fmla="*/ 296 w 452"/>
                <a:gd name="T1" fmla="*/ 230 h 974"/>
                <a:gd name="T2" fmla="*/ 268 w 452"/>
                <a:gd name="T3" fmla="*/ 154 h 974"/>
                <a:gd name="T4" fmla="*/ 208 w 452"/>
                <a:gd name="T5" fmla="*/ 134 h 974"/>
                <a:gd name="T6" fmla="*/ 156 w 452"/>
                <a:gd name="T7" fmla="*/ 164 h 974"/>
                <a:gd name="T8" fmla="*/ 45 w 452"/>
                <a:gd name="T9" fmla="*/ 77 h 974"/>
                <a:gd name="T10" fmla="*/ 14 w 452"/>
                <a:gd name="T11" fmla="*/ 0 h 974"/>
                <a:gd name="T12" fmla="*/ 22 w 452"/>
                <a:gd name="T13" fmla="*/ 88 h 974"/>
                <a:gd name="T14" fmla="*/ 103 w 452"/>
                <a:gd name="T15" fmla="*/ 173 h 974"/>
                <a:gd name="T16" fmla="*/ 156 w 452"/>
                <a:gd name="T17" fmla="*/ 307 h 974"/>
                <a:gd name="T18" fmla="*/ 141 w 452"/>
                <a:gd name="T19" fmla="*/ 536 h 974"/>
                <a:gd name="T20" fmla="*/ 208 w 452"/>
                <a:gd name="T21" fmla="*/ 641 h 974"/>
                <a:gd name="T22" fmla="*/ 171 w 452"/>
                <a:gd name="T23" fmla="*/ 698 h 974"/>
                <a:gd name="T24" fmla="*/ 112 w 452"/>
                <a:gd name="T25" fmla="*/ 593 h 974"/>
                <a:gd name="T26" fmla="*/ 118 w 452"/>
                <a:gd name="T27" fmla="*/ 678 h 974"/>
                <a:gd name="T28" fmla="*/ 208 w 452"/>
                <a:gd name="T29" fmla="*/ 764 h 974"/>
                <a:gd name="T30" fmla="*/ 355 w 452"/>
                <a:gd name="T31" fmla="*/ 851 h 974"/>
                <a:gd name="T32" fmla="*/ 423 w 452"/>
                <a:gd name="T33" fmla="*/ 936 h 974"/>
                <a:gd name="T34" fmla="*/ 452 w 452"/>
                <a:gd name="T35" fmla="*/ 955 h 974"/>
                <a:gd name="T36" fmla="*/ 370 w 452"/>
                <a:gd name="T37" fmla="*/ 831 h 974"/>
                <a:gd name="T38" fmla="*/ 259 w 452"/>
                <a:gd name="T39" fmla="*/ 774 h 974"/>
                <a:gd name="T40" fmla="*/ 311 w 452"/>
                <a:gd name="T41" fmla="*/ 745 h 974"/>
                <a:gd name="T42" fmla="*/ 407 w 452"/>
                <a:gd name="T43" fmla="*/ 641 h 974"/>
                <a:gd name="T44" fmla="*/ 364 w 452"/>
                <a:gd name="T45" fmla="*/ 678 h 974"/>
                <a:gd name="T46" fmla="*/ 273 w 452"/>
                <a:gd name="T47" fmla="*/ 726 h 974"/>
                <a:gd name="T48" fmla="*/ 230 w 452"/>
                <a:gd name="T49" fmla="*/ 622 h 974"/>
                <a:gd name="T50" fmla="*/ 177 w 452"/>
                <a:gd name="T51" fmla="*/ 517 h 974"/>
                <a:gd name="T52" fmla="*/ 163 w 452"/>
                <a:gd name="T53" fmla="*/ 373 h 974"/>
                <a:gd name="T54" fmla="*/ 192 w 452"/>
                <a:gd name="T55" fmla="*/ 334 h 974"/>
                <a:gd name="T56" fmla="*/ 222 w 452"/>
                <a:gd name="T57" fmla="*/ 344 h 974"/>
                <a:gd name="T58" fmla="*/ 259 w 452"/>
                <a:gd name="T59" fmla="*/ 334 h 974"/>
                <a:gd name="T60" fmla="*/ 281 w 452"/>
                <a:gd name="T61" fmla="*/ 334 h 974"/>
                <a:gd name="T62" fmla="*/ 318 w 452"/>
                <a:gd name="T63" fmla="*/ 364 h 974"/>
                <a:gd name="T64" fmla="*/ 333 w 452"/>
                <a:gd name="T65" fmla="*/ 344 h 9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52"/>
                <a:gd name="T100" fmla="*/ 0 h 974"/>
                <a:gd name="T101" fmla="*/ 452 w 452"/>
                <a:gd name="T102" fmla="*/ 974 h 9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52" h="974">
                  <a:moveTo>
                    <a:pt x="333" y="344"/>
                  </a:moveTo>
                  <a:lnTo>
                    <a:pt x="296" y="230"/>
                  </a:lnTo>
                  <a:lnTo>
                    <a:pt x="281" y="154"/>
                  </a:lnTo>
                  <a:lnTo>
                    <a:pt x="268" y="154"/>
                  </a:lnTo>
                  <a:lnTo>
                    <a:pt x="252" y="173"/>
                  </a:lnTo>
                  <a:lnTo>
                    <a:pt x="208" y="134"/>
                  </a:lnTo>
                  <a:lnTo>
                    <a:pt x="184" y="154"/>
                  </a:lnTo>
                  <a:lnTo>
                    <a:pt x="156" y="164"/>
                  </a:lnTo>
                  <a:lnTo>
                    <a:pt x="96" y="144"/>
                  </a:lnTo>
                  <a:lnTo>
                    <a:pt x="45" y="77"/>
                  </a:lnTo>
                  <a:lnTo>
                    <a:pt x="22" y="20"/>
                  </a:lnTo>
                  <a:lnTo>
                    <a:pt x="14" y="0"/>
                  </a:lnTo>
                  <a:lnTo>
                    <a:pt x="0" y="11"/>
                  </a:lnTo>
                  <a:lnTo>
                    <a:pt x="22" y="88"/>
                  </a:lnTo>
                  <a:lnTo>
                    <a:pt x="52" y="144"/>
                  </a:lnTo>
                  <a:lnTo>
                    <a:pt x="103" y="173"/>
                  </a:lnTo>
                  <a:lnTo>
                    <a:pt x="141" y="173"/>
                  </a:lnTo>
                  <a:lnTo>
                    <a:pt x="156" y="307"/>
                  </a:lnTo>
                  <a:lnTo>
                    <a:pt x="133" y="440"/>
                  </a:lnTo>
                  <a:lnTo>
                    <a:pt x="141" y="536"/>
                  </a:lnTo>
                  <a:lnTo>
                    <a:pt x="171" y="602"/>
                  </a:lnTo>
                  <a:lnTo>
                    <a:pt x="208" y="641"/>
                  </a:lnTo>
                  <a:lnTo>
                    <a:pt x="237" y="668"/>
                  </a:lnTo>
                  <a:lnTo>
                    <a:pt x="171" y="698"/>
                  </a:lnTo>
                  <a:lnTo>
                    <a:pt x="133" y="659"/>
                  </a:lnTo>
                  <a:lnTo>
                    <a:pt x="112" y="593"/>
                  </a:lnTo>
                  <a:lnTo>
                    <a:pt x="96" y="612"/>
                  </a:lnTo>
                  <a:lnTo>
                    <a:pt x="118" y="678"/>
                  </a:lnTo>
                  <a:lnTo>
                    <a:pt x="171" y="736"/>
                  </a:lnTo>
                  <a:lnTo>
                    <a:pt x="208" y="764"/>
                  </a:lnTo>
                  <a:lnTo>
                    <a:pt x="281" y="812"/>
                  </a:lnTo>
                  <a:lnTo>
                    <a:pt x="355" y="851"/>
                  </a:lnTo>
                  <a:lnTo>
                    <a:pt x="399" y="898"/>
                  </a:lnTo>
                  <a:lnTo>
                    <a:pt x="423" y="936"/>
                  </a:lnTo>
                  <a:lnTo>
                    <a:pt x="423" y="974"/>
                  </a:lnTo>
                  <a:lnTo>
                    <a:pt x="452" y="955"/>
                  </a:lnTo>
                  <a:lnTo>
                    <a:pt x="429" y="888"/>
                  </a:lnTo>
                  <a:lnTo>
                    <a:pt x="370" y="831"/>
                  </a:lnTo>
                  <a:lnTo>
                    <a:pt x="311" y="802"/>
                  </a:lnTo>
                  <a:lnTo>
                    <a:pt x="259" y="774"/>
                  </a:lnTo>
                  <a:lnTo>
                    <a:pt x="252" y="764"/>
                  </a:lnTo>
                  <a:lnTo>
                    <a:pt x="311" y="745"/>
                  </a:lnTo>
                  <a:lnTo>
                    <a:pt x="377" y="698"/>
                  </a:lnTo>
                  <a:lnTo>
                    <a:pt x="407" y="641"/>
                  </a:lnTo>
                  <a:lnTo>
                    <a:pt x="399" y="622"/>
                  </a:lnTo>
                  <a:lnTo>
                    <a:pt x="364" y="678"/>
                  </a:lnTo>
                  <a:lnTo>
                    <a:pt x="326" y="698"/>
                  </a:lnTo>
                  <a:lnTo>
                    <a:pt x="273" y="726"/>
                  </a:lnTo>
                  <a:lnTo>
                    <a:pt x="281" y="659"/>
                  </a:lnTo>
                  <a:lnTo>
                    <a:pt x="230" y="622"/>
                  </a:lnTo>
                  <a:lnTo>
                    <a:pt x="192" y="574"/>
                  </a:lnTo>
                  <a:lnTo>
                    <a:pt x="177" y="517"/>
                  </a:lnTo>
                  <a:lnTo>
                    <a:pt x="171" y="449"/>
                  </a:lnTo>
                  <a:lnTo>
                    <a:pt x="163" y="373"/>
                  </a:lnTo>
                  <a:lnTo>
                    <a:pt x="171" y="202"/>
                  </a:lnTo>
                  <a:lnTo>
                    <a:pt x="192" y="334"/>
                  </a:lnTo>
                  <a:lnTo>
                    <a:pt x="192" y="192"/>
                  </a:lnTo>
                  <a:lnTo>
                    <a:pt x="222" y="344"/>
                  </a:lnTo>
                  <a:lnTo>
                    <a:pt x="215" y="192"/>
                  </a:lnTo>
                  <a:lnTo>
                    <a:pt x="259" y="334"/>
                  </a:lnTo>
                  <a:lnTo>
                    <a:pt x="244" y="202"/>
                  </a:lnTo>
                  <a:lnTo>
                    <a:pt x="281" y="334"/>
                  </a:lnTo>
                  <a:lnTo>
                    <a:pt x="268" y="202"/>
                  </a:lnTo>
                  <a:lnTo>
                    <a:pt x="318" y="364"/>
                  </a:lnTo>
                  <a:lnTo>
                    <a:pt x="333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06"/>
            <p:cNvSpPr>
              <a:spLocks/>
            </p:cNvSpPr>
            <p:nvPr/>
          </p:nvSpPr>
          <p:spPr bwMode="auto">
            <a:xfrm flipH="1">
              <a:off x="580" y="3305"/>
              <a:ext cx="103" cy="132"/>
            </a:xfrm>
            <a:custGeom>
              <a:avLst/>
              <a:gdLst>
                <a:gd name="T0" fmla="*/ 7 w 289"/>
                <a:gd name="T1" fmla="*/ 364 h 364"/>
                <a:gd name="T2" fmla="*/ 83 w 289"/>
                <a:gd name="T3" fmla="*/ 315 h 364"/>
                <a:gd name="T4" fmla="*/ 126 w 289"/>
                <a:gd name="T5" fmla="*/ 269 h 364"/>
                <a:gd name="T6" fmla="*/ 156 w 289"/>
                <a:gd name="T7" fmla="*/ 192 h 364"/>
                <a:gd name="T8" fmla="*/ 186 w 289"/>
                <a:gd name="T9" fmla="*/ 144 h 364"/>
                <a:gd name="T10" fmla="*/ 230 w 289"/>
                <a:gd name="T11" fmla="*/ 105 h 364"/>
                <a:gd name="T12" fmla="*/ 275 w 289"/>
                <a:gd name="T13" fmla="*/ 78 h 364"/>
                <a:gd name="T14" fmla="*/ 289 w 289"/>
                <a:gd name="T15" fmla="*/ 48 h 364"/>
                <a:gd name="T16" fmla="*/ 281 w 289"/>
                <a:gd name="T17" fmla="*/ 20 h 364"/>
                <a:gd name="T18" fmla="*/ 252 w 289"/>
                <a:gd name="T19" fmla="*/ 0 h 364"/>
                <a:gd name="T20" fmla="*/ 200 w 289"/>
                <a:gd name="T21" fmla="*/ 10 h 364"/>
                <a:gd name="T22" fmla="*/ 148 w 289"/>
                <a:gd name="T23" fmla="*/ 39 h 364"/>
                <a:gd name="T24" fmla="*/ 111 w 289"/>
                <a:gd name="T25" fmla="*/ 67 h 364"/>
                <a:gd name="T26" fmla="*/ 89 w 289"/>
                <a:gd name="T27" fmla="*/ 105 h 364"/>
                <a:gd name="T28" fmla="*/ 67 w 289"/>
                <a:gd name="T29" fmla="*/ 154 h 364"/>
                <a:gd name="T30" fmla="*/ 104 w 289"/>
                <a:gd name="T31" fmla="*/ 134 h 364"/>
                <a:gd name="T32" fmla="*/ 148 w 289"/>
                <a:gd name="T33" fmla="*/ 87 h 364"/>
                <a:gd name="T34" fmla="*/ 186 w 289"/>
                <a:gd name="T35" fmla="*/ 48 h 364"/>
                <a:gd name="T36" fmla="*/ 216 w 289"/>
                <a:gd name="T37" fmla="*/ 29 h 364"/>
                <a:gd name="T38" fmla="*/ 245 w 289"/>
                <a:gd name="T39" fmla="*/ 29 h 364"/>
                <a:gd name="T40" fmla="*/ 267 w 289"/>
                <a:gd name="T41" fmla="*/ 39 h 364"/>
                <a:gd name="T42" fmla="*/ 260 w 289"/>
                <a:gd name="T43" fmla="*/ 67 h 364"/>
                <a:gd name="T44" fmla="*/ 222 w 289"/>
                <a:gd name="T45" fmla="*/ 87 h 364"/>
                <a:gd name="T46" fmla="*/ 186 w 289"/>
                <a:gd name="T47" fmla="*/ 115 h 364"/>
                <a:gd name="T48" fmla="*/ 148 w 289"/>
                <a:gd name="T49" fmla="*/ 163 h 364"/>
                <a:gd name="T50" fmla="*/ 126 w 289"/>
                <a:gd name="T51" fmla="*/ 200 h 364"/>
                <a:gd name="T52" fmla="*/ 104 w 289"/>
                <a:gd name="T53" fmla="*/ 258 h 364"/>
                <a:gd name="T54" fmla="*/ 67 w 289"/>
                <a:gd name="T55" fmla="*/ 297 h 364"/>
                <a:gd name="T56" fmla="*/ 30 w 289"/>
                <a:gd name="T57" fmla="*/ 315 h 364"/>
                <a:gd name="T58" fmla="*/ 0 w 289"/>
                <a:gd name="T59" fmla="*/ 344 h 364"/>
                <a:gd name="T60" fmla="*/ 7 w 289"/>
                <a:gd name="T61" fmla="*/ 364 h 364"/>
                <a:gd name="T62" fmla="*/ 7 w 289"/>
                <a:gd name="T63" fmla="*/ 364 h 364"/>
                <a:gd name="T64" fmla="*/ 7 w 289"/>
                <a:gd name="T65" fmla="*/ 364 h 3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9"/>
                <a:gd name="T100" fmla="*/ 0 h 364"/>
                <a:gd name="T101" fmla="*/ 289 w 289"/>
                <a:gd name="T102" fmla="*/ 364 h 36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9" h="364">
                  <a:moveTo>
                    <a:pt x="7" y="364"/>
                  </a:moveTo>
                  <a:lnTo>
                    <a:pt x="83" y="315"/>
                  </a:lnTo>
                  <a:lnTo>
                    <a:pt x="126" y="269"/>
                  </a:lnTo>
                  <a:lnTo>
                    <a:pt x="156" y="192"/>
                  </a:lnTo>
                  <a:lnTo>
                    <a:pt x="186" y="144"/>
                  </a:lnTo>
                  <a:lnTo>
                    <a:pt x="230" y="105"/>
                  </a:lnTo>
                  <a:lnTo>
                    <a:pt x="275" y="78"/>
                  </a:lnTo>
                  <a:lnTo>
                    <a:pt x="289" y="48"/>
                  </a:lnTo>
                  <a:lnTo>
                    <a:pt x="281" y="20"/>
                  </a:lnTo>
                  <a:lnTo>
                    <a:pt x="252" y="0"/>
                  </a:lnTo>
                  <a:lnTo>
                    <a:pt x="200" y="10"/>
                  </a:lnTo>
                  <a:lnTo>
                    <a:pt x="148" y="39"/>
                  </a:lnTo>
                  <a:lnTo>
                    <a:pt x="111" y="67"/>
                  </a:lnTo>
                  <a:lnTo>
                    <a:pt x="89" y="105"/>
                  </a:lnTo>
                  <a:lnTo>
                    <a:pt x="67" y="154"/>
                  </a:lnTo>
                  <a:lnTo>
                    <a:pt x="104" y="134"/>
                  </a:lnTo>
                  <a:lnTo>
                    <a:pt x="148" y="87"/>
                  </a:lnTo>
                  <a:lnTo>
                    <a:pt x="186" y="48"/>
                  </a:lnTo>
                  <a:lnTo>
                    <a:pt x="216" y="29"/>
                  </a:lnTo>
                  <a:lnTo>
                    <a:pt x="245" y="29"/>
                  </a:lnTo>
                  <a:lnTo>
                    <a:pt x="267" y="39"/>
                  </a:lnTo>
                  <a:lnTo>
                    <a:pt x="260" y="67"/>
                  </a:lnTo>
                  <a:lnTo>
                    <a:pt x="222" y="87"/>
                  </a:lnTo>
                  <a:lnTo>
                    <a:pt x="186" y="115"/>
                  </a:lnTo>
                  <a:lnTo>
                    <a:pt x="148" y="163"/>
                  </a:lnTo>
                  <a:lnTo>
                    <a:pt x="126" y="200"/>
                  </a:lnTo>
                  <a:lnTo>
                    <a:pt x="104" y="258"/>
                  </a:lnTo>
                  <a:lnTo>
                    <a:pt x="67" y="297"/>
                  </a:lnTo>
                  <a:lnTo>
                    <a:pt x="30" y="315"/>
                  </a:lnTo>
                  <a:lnTo>
                    <a:pt x="0" y="344"/>
                  </a:lnTo>
                  <a:lnTo>
                    <a:pt x="7" y="3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07"/>
            <p:cNvSpPr>
              <a:spLocks/>
            </p:cNvSpPr>
            <p:nvPr/>
          </p:nvSpPr>
          <p:spPr bwMode="auto">
            <a:xfrm flipH="1">
              <a:off x="675" y="3361"/>
              <a:ext cx="40" cy="31"/>
            </a:xfrm>
            <a:custGeom>
              <a:avLst/>
              <a:gdLst>
                <a:gd name="T0" fmla="*/ 112 w 112"/>
                <a:gd name="T1" fmla="*/ 19 h 85"/>
                <a:gd name="T2" fmla="*/ 67 w 112"/>
                <a:gd name="T3" fmla="*/ 38 h 85"/>
                <a:gd name="T4" fmla="*/ 23 w 112"/>
                <a:gd name="T5" fmla="*/ 85 h 85"/>
                <a:gd name="T6" fmla="*/ 30 w 112"/>
                <a:gd name="T7" fmla="*/ 57 h 85"/>
                <a:gd name="T8" fmla="*/ 8 w 112"/>
                <a:gd name="T9" fmla="*/ 57 h 85"/>
                <a:gd name="T10" fmla="*/ 0 w 112"/>
                <a:gd name="T11" fmla="*/ 28 h 85"/>
                <a:gd name="T12" fmla="*/ 30 w 112"/>
                <a:gd name="T13" fmla="*/ 28 h 85"/>
                <a:gd name="T14" fmla="*/ 38 w 112"/>
                <a:gd name="T15" fmla="*/ 19 h 85"/>
                <a:gd name="T16" fmla="*/ 45 w 112"/>
                <a:gd name="T17" fmla="*/ 19 h 85"/>
                <a:gd name="T18" fmla="*/ 76 w 112"/>
                <a:gd name="T19" fmla="*/ 0 h 85"/>
                <a:gd name="T20" fmla="*/ 81 w 112"/>
                <a:gd name="T21" fmla="*/ 9 h 85"/>
                <a:gd name="T22" fmla="*/ 112 w 112"/>
                <a:gd name="T23" fmla="*/ 19 h 85"/>
                <a:gd name="T24" fmla="*/ 112 w 112"/>
                <a:gd name="T25" fmla="*/ 19 h 85"/>
                <a:gd name="T26" fmla="*/ 112 w 112"/>
                <a:gd name="T27" fmla="*/ 19 h 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2"/>
                <a:gd name="T43" fmla="*/ 0 h 85"/>
                <a:gd name="T44" fmla="*/ 112 w 112"/>
                <a:gd name="T45" fmla="*/ 85 h 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2" h="85">
                  <a:moveTo>
                    <a:pt x="112" y="19"/>
                  </a:moveTo>
                  <a:lnTo>
                    <a:pt x="67" y="38"/>
                  </a:lnTo>
                  <a:lnTo>
                    <a:pt x="23" y="85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38" y="19"/>
                  </a:lnTo>
                  <a:lnTo>
                    <a:pt x="45" y="19"/>
                  </a:lnTo>
                  <a:lnTo>
                    <a:pt x="76" y="0"/>
                  </a:lnTo>
                  <a:lnTo>
                    <a:pt x="81" y="9"/>
                  </a:lnTo>
                  <a:lnTo>
                    <a:pt x="1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108"/>
            <p:cNvSpPr>
              <a:spLocks/>
            </p:cNvSpPr>
            <p:nvPr/>
          </p:nvSpPr>
          <p:spPr bwMode="auto">
            <a:xfrm flipH="1">
              <a:off x="651" y="3217"/>
              <a:ext cx="44" cy="127"/>
            </a:xfrm>
            <a:custGeom>
              <a:avLst/>
              <a:gdLst>
                <a:gd name="T0" fmla="*/ 126 w 126"/>
                <a:gd name="T1" fmla="*/ 352 h 352"/>
                <a:gd name="T2" fmla="*/ 89 w 126"/>
                <a:gd name="T3" fmla="*/ 257 h 352"/>
                <a:gd name="T4" fmla="*/ 74 w 126"/>
                <a:gd name="T5" fmla="*/ 220 h 352"/>
                <a:gd name="T6" fmla="*/ 82 w 126"/>
                <a:gd name="T7" fmla="*/ 162 h 352"/>
                <a:gd name="T8" fmla="*/ 104 w 126"/>
                <a:gd name="T9" fmla="*/ 76 h 352"/>
                <a:gd name="T10" fmla="*/ 104 w 126"/>
                <a:gd name="T11" fmla="*/ 28 h 352"/>
                <a:gd name="T12" fmla="*/ 89 w 126"/>
                <a:gd name="T13" fmla="*/ 0 h 352"/>
                <a:gd name="T14" fmla="*/ 60 w 126"/>
                <a:gd name="T15" fmla="*/ 0 h 352"/>
                <a:gd name="T16" fmla="*/ 37 w 126"/>
                <a:gd name="T17" fmla="*/ 0 h 352"/>
                <a:gd name="T18" fmla="*/ 15 w 126"/>
                <a:gd name="T19" fmla="*/ 19 h 352"/>
                <a:gd name="T20" fmla="*/ 8 w 126"/>
                <a:gd name="T21" fmla="*/ 57 h 352"/>
                <a:gd name="T22" fmla="*/ 0 w 126"/>
                <a:gd name="T23" fmla="*/ 220 h 352"/>
                <a:gd name="T24" fmla="*/ 15 w 126"/>
                <a:gd name="T25" fmla="*/ 220 h 352"/>
                <a:gd name="T26" fmla="*/ 29 w 126"/>
                <a:gd name="T27" fmla="*/ 125 h 352"/>
                <a:gd name="T28" fmla="*/ 29 w 126"/>
                <a:gd name="T29" fmla="*/ 67 h 352"/>
                <a:gd name="T30" fmla="*/ 37 w 126"/>
                <a:gd name="T31" fmla="*/ 28 h 352"/>
                <a:gd name="T32" fmla="*/ 52 w 126"/>
                <a:gd name="T33" fmla="*/ 19 h 352"/>
                <a:gd name="T34" fmla="*/ 82 w 126"/>
                <a:gd name="T35" fmla="*/ 19 h 352"/>
                <a:gd name="T36" fmla="*/ 82 w 126"/>
                <a:gd name="T37" fmla="*/ 48 h 352"/>
                <a:gd name="T38" fmla="*/ 52 w 126"/>
                <a:gd name="T39" fmla="*/ 239 h 352"/>
                <a:gd name="T40" fmla="*/ 74 w 126"/>
                <a:gd name="T41" fmla="*/ 286 h 352"/>
                <a:gd name="T42" fmla="*/ 111 w 126"/>
                <a:gd name="T43" fmla="*/ 352 h 352"/>
                <a:gd name="T44" fmla="*/ 126 w 126"/>
                <a:gd name="T45" fmla="*/ 352 h 352"/>
                <a:gd name="T46" fmla="*/ 126 w 126"/>
                <a:gd name="T47" fmla="*/ 352 h 352"/>
                <a:gd name="T48" fmla="*/ 126 w 126"/>
                <a:gd name="T49" fmla="*/ 352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52"/>
                <a:gd name="T77" fmla="*/ 126 w 126"/>
                <a:gd name="T78" fmla="*/ 352 h 3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52">
                  <a:moveTo>
                    <a:pt x="126" y="352"/>
                  </a:moveTo>
                  <a:lnTo>
                    <a:pt x="89" y="257"/>
                  </a:lnTo>
                  <a:lnTo>
                    <a:pt x="74" y="220"/>
                  </a:lnTo>
                  <a:lnTo>
                    <a:pt x="82" y="162"/>
                  </a:lnTo>
                  <a:lnTo>
                    <a:pt x="104" y="76"/>
                  </a:lnTo>
                  <a:lnTo>
                    <a:pt x="104" y="28"/>
                  </a:lnTo>
                  <a:lnTo>
                    <a:pt x="89" y="0"/>
                  </a:lnTo>
                  <a:lnTo>
                    <a:pt x="60" y="0"/>
                  </a:lnTo>
                  <a:lnTo>
                    <a:pt x="37" y="0"/>
                  </a:lnTo>
                  <a:lnTo>
                    <a:pt x="15" y="19"/>
                  </a:lnTo>
                  <a:lnTo>
                    <a:pt x="8" y="57"/>
                  </a:lnTo>
                  <a:lnTo>
                    <a:pt x="0" y="220"/>
                  </a:lnTo>
                  <a:lnTo>
                    <a:pt x="15" y="220"/>
                  </a:lnTo>
                  <a:lnTo>
                    <a:pt x="29" y="125"/>
                  </a:lnTo>
                  <a:lnTo>
                    <a:pt x="29" y="67"/>
                  </a:lnTo>
                  <a:lnTo>
                    <a:pt x="37" y="28"/>
                  </a:lnTo>
                  <a:lnTo>
                    <a:pt x="52" y="19"/>
                  </a:lnTo>
                  <a:lnTo>
                    <a:pt x="82" y="19"/>
                  </a:lnTo>
                  <a:lnTo>
                    <a:pt x="82" y="48"/>
                  </a:lnTo>
                  <a:lnTo>
                    <a:pt x="52" y="239"/>
                  </a:lnTo>
                  <a:lnTo>
                    <a:pt x="74" y="286"/>
                  </a:lnTo>
                  <a:lnTo>
                    <a:pt x="111" y="352"/>
                  </a:lnTo>
                  <a:lnTo>
                    <a:pt x="126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09"/>
            <p:cNvSpPr>
              <a:spLocks/>
            </p:cNvSpPr>
            <p:nvPr/>
          </p:nvSpPr>
          <p:spPr bwMode="auto">
            <a:xfrm flipH="1">
              <a:off x="697" y="3220"/>
              <a:ext cx="146" cy="152"/>
            </a:xfrm>
            <a:custGeom>
              <a:avLst/>
              <a:gdLst>
                <a:gd name="T0" fmla="*/ 408 w 408"/>
                <a:gd name="T1" fmla="*/ 211 h 419"/>
                <a:gd name="T2" fmla="*/ 364 w 408"/>
                <a:gd name="T3" fmla="*/ 193 h 419"/>
                <a:gd name="T4" fmla="*/ 325 w 408"/>
                <a:gd name="T5" fmla="*/ 26 h 419"/>
                <a:gd name="T6" fmla="*/ 311 w 408"/>
                <a:gd name="T7" fmla="*/ 0 h 419"/>
                <a:gd name="T8" fmla="*/ 258 w 408"/>
                <a:gd name="T9" fmla="*/ 18 h 419"/>
                <a:gd name="T10" fmla="*/ 237 w 408"/>
                <a:gd name="T11" fmla="*/ 38 h 419"/>
                <a:gd name="T12" fmla="*/ 237 w 408"/>
                <a:gd name="T13" fmla="*/ 66 h 419"/>
                <a:gd name="T14" fmla="*/ 288 w 408"/>
                <a:gd name="T15" fmla="*/ 226 h 419"/>
                <a:gd name="T16" fmla="*/ 265 w 408"/>
                <a:gd name="T17" fmla="*/ 244 h 419"/>
                <a:gd name="T18" fmla="*/ 230 w 408"/>
                <a:gd name="T19" fmla="*/ 210 h 419"/>
                <a:gd name="T20" fmla="*/ 192 w 408"/>
                <a:gd name="T21" fmla="*/ 152 h 419"/>
                <a:gd name="T22" fmla="*/ 162 w 408"/>
                <a:gd name="T23" fmla="*/ 133 h 419"/>
                <a:gd name="T24" fmla="*/ 141 w 408"/>
                <a:gd name="T25" fmla="*/ 95 h 419"/>
                <a:gd name="T26" fmla="*/ 118 w 408"/>
                <a:gd name="T27" fmla="*/ 85 h 419"/>
                <a:gd name="T28" fmla="*/ 58 w 408"/>
                <a:gd name="T29" fmla="*/ 124 h 419"/>
                <a:gd name="T30" fmla="*/ 58 w 408"/>
                <a:gd name="T31" fmla="*/ 161 h 419"/>
                <a:gd name="T32" fmla="*/ 96 w 408"/>
                <a:gd name="T33" fmla="*/ 191 h 419"/>
                <a:gd name="T34" fmla="*/ 198 w 408"/>
                <a:gd name="T35" fmla="*/ 296 h 419"/>
                <a:gd name="T36" fmla="*/ 164 w 408"/>
                <a:gd name="T37" fmla="*/ 325 h 419"/>
                <a:gd name="T38" fmla="*/ 37 w 408"/>
                <a:gd name="T39" fmla="*/ 276 h 419"/>
                <a:gd name="T40" fmla="*/ 15 w 408"/>
                <a:gd name="T41" fmla="*/ 295 h 419"/>
                <a:gd name="T42" fmla="*/ 0 w 408"/>
                <a:gd name="T43" fmla="*/ 333 h 419"/>
                <a:gd name="T44" fmla="*/ 7 w 408"/>
                <a:gd name="T45" fmla="*/ 371 h 419"/>
                <a:gd name="T46" fmla="*/ 52 w 408"/>
                <a:gd name="T47" fmla="*/ 391 h 419"/>
                <a:gd name="T48" fmla="*/ 170 w 408"/>
                <a:gd name="T49" fmla="*/ 419 h 419"/>
                <a:gd name="T50" fmla="*/ 178 w 408"/>
                <a:gd name="T51" fmla="*/ 407 h 419"/>
                <a:gd name="T52" fmla="*/ 29 w 408"/>
                <a:gd name="T53" fmla="*/ 352 h 419"/>
                <a:gd name="T54" fmla="*/ 29 w 408"/>
                <a:gd name="T55" fmla="*/ 333 h 419"/>
                <a:gd name="T56" fmla="*/ 44 w 408"/>
                <a:gd name="T57" fmla="*/ 304 h 419"/>
                <a:gd name="T58" fmla="*/ 66 w 408"/>
                <a:gd name="T59" fmla="*/ 304 h 419"/>
                <a:gd name="T60" fmla="*/ 170 w 408"/>
                <a:gd name="T61" fmla="*/ 352 h 419"/>
                <a:gd name="T62" fmla="*/ 230 w 408"/>
                <a:gd name="T63" fmla="*/ 295 h 419"/>
                <a:gd name="T64" fmla="*/ 177 w 408"/>
                <a:gd name="T65" fmla="*/ 247 h 419"/>
                <a:gd name="T66" fmla="*/ 170 w 408"/>
                <a:gd name="T67" fmla="*/ 229 h 419"/>
                <a:gd name="T68" fmla="*/ 81 w 408"/>
                <a:gd name="T69" fmla="*/ 152 h 419"/>
                <a:gd name="T70" fmla="*/ 88 w 408"/>
                <a:gd name="T71" fmla="*/ 133 h 419"/>
                <a:gd name="T72" fmla="*/ 125 w 408"/>
                <a:gd name="T73" fmla="*/ 115 h 419"/>
                <a:gd name="T74" fmla="*/ 199 w 408"/>
                <a:gd name="T75" fmla="*/ 200 h 419"/>
                <a:gd name="T76" fmla="*/ 207 w 408"/>
                <a:gd name="T77" fmla="*/ 219 h 419"/>
                <a:gd name="T78" fmla="*/ 266 w 408"/>
                <a:gd name="T79" fmla="*/ 266 h 419"/>
                <a:gd name="T80" fmla="*/ 311 w 408"/>
                <a:gd name="T81" fmla="*/ 237 h 419"/>
                <a:gd name="T82" fmla="*/ 288 w 408"/>
                <a:gd name="T83" fmla="*/ 152 h 419"/>
                <a:gd name="T84" fmla="*/ 303 w 408"/>
                <a:gd name="T85" fmla="*/ 133 h 419"/>
                <a:gd name="T86" fmla="*/ 274 w 408"/>
                <a:gd name="T87" fmla="*/ 127 h 419"/>
                <a:gd name="T88" fmla="*/ 258 w 408"/>
                <a:gd name="T89" fmla="*/ 47 h 419"/>
                <a:gd name="T90" fmla="*/ 302 w 408"/>
                <a:gd name="T91" fmla="*/ 26 h 419"/>
                <a:gd name="T92" fmla="*/ 333 w 408"/>
                <a:gd name="T93" fmla="*/ 123 h 419"/>
                <a:gd name="T94" fmla="*/ 347 w 408"/>
                <a:gd name="T95" fmla="*/ 219 h 419"/>
                <a:gd name="T96" fmla="*/ 408 w 408"/>
                <a:gd name="T97" fmla="*/ 211 h 419"/>
                <a:gd name="T98" fmla="*/ 408 w 408"/>
                <a:gd name="T99" fmla="*/ 211 h 419"/>
                <a:gd name="T100" fmla="*/ 408 w 408"/>
                <a:gd name="T101" fmla="*/ 211 h 41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8"/>
                <a:gd name="T154" fmla="*/ 0 h 419"/>
                <a:gd name="T155" fmla="*/ 408 w 408"/>
                <a:gd name="T156" fmla="*/ 419 h 41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8" h="419">
                  <a:moveTo>
                    <a:pt x="408" y="211"/>
                  </a:moveTo>
                  <a:lnTo>
                    <a:pt x="364" y="193"/>
                  </a:lnTo>
                  <a:lnTo>
                    <a:pt x="325" y="26"/>
                  </a:lnTo>
                  <a:lnTo>
                    <a:pt x="311" y="0"/>
                  </a:lnTo>
                  <a:lnTo>
                    <a:pt x="258" y="18"/>
                  </a:lnTo>
                  <a:lnTo>
                    <a:pt x="237" y="38"/>
                  </a:lnTo>
                  <a:lnTo>
                    <a:pt x="237" y="66"/>
                  </a:lnTo>
                  <a:lnTo>
                    <a:pt x="288" y="226"/>
                  </a:lnTo>
                  <a:lnTo>
                    <a:pt x="265" y="244"/>
                  </a:lnTo>
                  <a:lnTo>
                    <a:pt x="230" y="210"/>
                  </a:lnTo>
                  <a:lnTo>
                    <a:pt x="192" y="152"/>
                  </a:lnTo>
                  <a:lnTo>
                    <a:pt x="162" y="133"/>
                  </a:lnTo>
                  <a:lnTo>
                    <a:pt x="141" y="95"/>
                  </a:lnTo>
                  <a:lnTo>
                    <a:pt x="118" y="85"/>
                  </a:lnTo>
                  <a:lnTo>
                    <a:pt x="58" y="124"/>
                  </a:lnTo>
                  <a:lnTo>
                    <a:pt x="58" y="161"/>
                  </a:lnTo>
                  <a:lnTo>
                    <a:pt x="96" y="191"/>
                  </a:lnTo>
                  <a:lnTo>
                    <a:pt x="198" y="296"/>
                  </a:lnTo>
                  <a:lnTo>
                    <a:pt x="164" y="325"/>
                  </a:lnTo>
                  <a:lnTo>
                    <a:pt x="37" y="276"/>
                  </a:lnTo>
                  <a:lnTo>
                    <a:pt x="15" y="295"/>
                  </a:lnTo>
                  <a:lnTo>
                    <a:pt x="0" y="333"/>
                  </a:lnTo>
                  <a:lnTo>
                    <a:pt x="7" y="371"/>
                  </a:lnTo>
                  <a:lnTo>
                    <a:pt x="52" y="391"/>
                  </a:lnTo>
                  <a:lnTo>
                    <a:pt x="170" y="419"/>
                  </a:lnTo>
                  <a:lnTo>
                    <a:pt x="178" y="407"/>
                  </a:lnTo>
                  <a:lnTo>
                    <a:pt x="29" y="352"/>
                  </a:lnTo>
                  <a:lnTo>
                    <a:pt x="29" y="333"/>
                  </a:lnTo>
                  <a:lnTo>
                    <a:pt x="44" y="304"/>
                  </a:lnTo>
                  <a:lnTo>
                    <a:pt x="66" y="304"/>
                  </a:lnTo>
                  <a:lnTo>
                    <a:pt x="170" y="352"/>
                  </a:lnTo>
                  <a:lnTo>
                    <a:pt x="230" y="295"/>
                  </a:lnTo>
                  <a:lnTo>
                    <a:pt x="177" y="247"/>
                  </a:lnTo>
                  <a:lnTo>
                    <a:pt x="170" y="229"/>
                  </a:lnTo>
                  <a:lnTo>
                    <a:pt x="81" y="152"/>
                  </a:lnTo>
                  <a:lnTo>
                    <a:pt x="88" y="133"/>
                  </a:lnTo>
                  <a:lnTo>
                    <a:pt x="125" y="115"/>
                  </a:lnTo>
                  <a:lnTo>
                    <a:pt x="199" y="200"/>
                  </a:lnTo>
                  <a:lnTo>
                    <a:pt x="207" y="219"/>
                  </a:lnTo>
                  <a:lnTo>
                    <a:pt x="266" y="266"/>
                  </a:lnTo>
                  <a:lnTo>
                    <a:pt x="311" y="237"/>
                  </a:lnTo>
                  <a:lnTo>
                    <a:pt x="288" y="152"/>
                  </a:lnTo>
                  <a:lnTo>
                    <a:pt x="303" y="133"/>
                  </a:lnTo>
                  <a:lnTo>
                    <a:pt x="274" y="127"/>
                  </a:lnTo>
                  <a:lnTo>
                    <a:pt x="258" y="47"/>
                  </a:lnTo>
                  <a:lnTo>
                    <a:pt x="302" y="26"/>
                  </a:lnTo>
                  <a:lnTo>
                    <a:pt x="333" y="123"/>
                  </a:lnTo>
                  <a:lnTo>
                    <a:pt x="347" y="219"/>
                  </a:lnTo>
                  <a:lnTo>
                    <a:pt x="408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10"/>
            <p:cNvSpPr>
              <a:spLocks/>
            </p:cNvSpPr>
            <p:nvPr/>
          </p:nvSpPr>
          <p:spPr bwMode="auto">
            <a:xfrm flipH="1">
              <a:off x="622" y="3625"/>
              <a:ext cx="61" cy="45"/>
            </a:xfrm>
            <a:custGeom>
              <a:avLst/>
              <a:gdLst>
                <a:gd name="T0" fmla="*/ 133 w 171"/>
                <a:gd name="T1" fmla="*/ 0 h 125"/>
                <a:gd name="T2" fmla="*/ 83 w 171"/>
                <a:gd name="T3" fmla="*/ 58 h 125"/>
                <a:gd name="T4" fmla="*/ 45 w 171"/>
                <a:gd name="T5" fmla="*/ 77 h 125"/>
                <a:gd name="T6" fmla="*/ 0 w 171"/>
                <a:gd name="T7" fmla="*/ 96 h 125"/>
                <a:gd name="T8" fmla="*/ 30 w 171"/>
                <a:gd name="T9" fmla="*/ 106 h 125"/>
                <a:gd name="T10" fmla="*/ 96 w 171"/>
                <a:gd name="T11" fmla="*/ 68 h 125"/>
                <a:gd name="T12" fmla="*/ 133 w 171"/>
                <a:gd name="T13" fmla="*/ 39 h 125"/>
                <a:gd name="T14" fmla="*/ 133 w 171"/>
                <a:gd name="T15" fmla="*/ 58 h 125"/>
                <a:gd name="T16" fmla="*/ 45 w 171"/>
                <a:gd name="T17" fmla="*/ 115 h 125"/>
                <a:gd name="T18" fmla="*/ 67 w 171"/>
                <a:gd name="T19" fmla="*/ 125 h 125"/>
                <a:gd name="T20" fmla="*/ 111 w 171"/>
                <a:gd name="T21" fmla="*/ 96 h 125"/>
                <a:gd name="T22" fmla="*/ 148 w 171"/>
                <a:gd name="T23" fmla="*/ 77 h 125"/>
                <a:gd name="T24" fmla="*/ 171 w 171"/>
                <a:gd name="T25" fmla="*/ 58 h 125"/>
                <a:gd name="T26" fmla="*/ 133 w 171"/>
                <a:gd name="T27" fmla="*/ 0 h 125"/>
                <a:gd name="T28" fmla="*/ 133 w 171"/>
                <a:gd name="T29" fmla="*/ 0 h 125"/>
                <a:gd name="T30" fmla="*/ 133 w 171"/>
                <a:gd name="T31" fmla="*/ 0 h 1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1"/>
                <a:gd name="T49" fmla="*/ 0 h 125"/>
                <a:gd name="T50" fmla="*/ 171 w 171"/>
                <a:gd name="T51" fmla="*/ 125 h 1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1" h="125">
                  <a:moveTo>
                    <a:pt x="133" y="0"/>
                  </a:moveTo>
                  <a:lnTo>
                    <a:pt x="83" y="58"/>
                  </a:lnTo>
                  <a:lnTo>
                    <a:pt x="45" y="77"/>
                  </a:lnTo>
                  <a:lnTo>
                    <a:pt x="0" y="96"/>
                  </a:lnTo>
                  <a:lnTo>
                    <a:pt x="30" y="106"/>
                  </a:lnTo>
                  <a:lnTo>
                    <a:pt x="96" y="68"/>
                  </a:lnTo>
                  <a:lnTo>
                    <a:pt x="133" y="39"/>
                  </a:lnTo>
                  <a:lnTo>
                    <a:pt x="133" y="58"/>
                  </a:lnTo>
                  <a:lnTo>
                    <a:pt x="45" y="115"/>
                  </a:lnTo>
                  <a:lnTo>
                    <a:pt x="67" y="125"/>
                  </a:lnTo>
                  <a:lnTo>
                    <a:pt x="111" y="96"/>
                  </a:lnTo>
                  <a:lnTo>
                    <a:pt x="148" y="77"/>
                  </a:lnTo>
                  <a:lnTo>
                    <a:pt x="171" y="58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11"/>
            <p:cNvSpPr>
              <a:spLocks/>
            </p:cNvSpPr>
            <p:nvPr/>
          </p:nvSpPr>
          <p:spPr bwMode="auto">
            <a:xfrm flipH="1">
              <a:off x="462" y="3695"/>
              <a:ext cx="165" cy="85"/>
            </a:xfrm>
            <a:custGeom>
              <a:avLst/>
              <a:gdLst>
                <a:gd name="T0" fmla="*/ 467 w 467"/>
                <a:gd name="T1" fmla="*/ 0 h 239"/>
                <a:gd name="T2" fmla="*/ 421 w 467"/>
                <a:gd name="T3" fmla="*/ 20 h 239"/>
                <a:gd name="T4" fmla="*/ 371 w 467"/>
                <a:gd name="T5" fmla="*/ 20 h 239"/>
                <a:gd name="T6" fmla="*/ 333 w 467"/>
                <a:gd name="T7" fmla="*/ 39 h 239"/>
                <a:gd name="T8" fmla="*/ 312 w 467"/>
                <a:gd name="T9" fmla="*/ 58 h 239"/>
                <a:gd name="T10" fmla="*/ 222 w 467"/>
                <a:gd name="T11" fmla="*/ 49 h 239"/>
                <a:gd name="T12" fmla="*/ 141 w 467"/>
                <a:gd name="T13" fmla="*/ 68 h 239"/>
                <a:gd name="T14" fmla="*/ 75 w 467"/>
                <a:gd name="T15" fmla="*/ 77 h 239"/>
                <a:gd name="T16" fmla="*/ 26 w 467"/>
                <a:gd name="T17" fmla="*/ 97 h 239"/>
                <a:gd name="T18" fmla="*/ 0 w 467"/>
                <a:gd name="T19" fmla="*/ 115 h 239"/>
                <a:gd name="T20" fmla="*/ 93 w 467"/>
                <a:gd name="T21" fmla="*/ 85 h 239"/>
                <a:gd name="T22" fmla="*/ 222 w 467"/>
                <a:gd name="T23" fmla="*/ 65 h 239"/>
                <a:gd name="T24" fmla="*/ 312 w 467"/>
                <a:gd name="T25" fmla="*/ 77 h 239"/>
                <a:gd name="T26" fmla="*/ 266 w 467"/>
                <a:gd name="T27" fmla="*/ 125 h 239"/>
                <a:gd name="T28" fmla="*/ 216 w 467"/>
                <a:gd name="T29" fmla="*/ 164 h 239"/>
                <a:gd name="T30" fmla="*/ 216 w 467"/>
                <a:gd name="T31" fmla="*/ 202 h 239"/>
                <a:gd name="T32" fmla="*/ 244 w 467"/>
                <a:gd name="T33" fmla="*/ 229 h 239"/>
                <a:gd name="T34" fmla="*/ 281 w 467"/>
                <a:gd name="T35" fmla="*/ 239 h 239"/>
                <a:gd name="T36" fmla="*/ 289 w 467"/>
                <a:gd name="T37" fmla="*/ 211 h 239"/>
                <a:gd name="T38" fmla="*/ 252 w 467"/>
                <a:gd name="T39" fmla="*/ 221 h 239"/>
                <a:gd name="T40" fmla="*/ 237 w 467"/>
                <a:gd name="T41" fmla="*/ 192 h 239"/>
                <a:gd name="T42" fmla="*/ 244 w 467"/>
                <a:gd name="T43" fmla="*/ 173 h 239"/>
                <a:gd name="T44" fmla="*/ 281 w 467"/>
                <a:gd name="T45" fmla="*/ 144 h 239"/>
                <a:gd name="T46" fmla="*/ 312 w 467"/>
                <a:gd name="T47" fmla="*/ 115 h 239"/>
                <a:gd name="T48" fmla="*/ 333 w 467"/>
                <a:gd name="T49" fmla="*/ 77 h 239"/>
                <a:gd name="T50" fmla="*/ 355 w 467"/>
                <a:gd name="T51" fmla="*/ 58 h 239"/>
                <a:gd name="T52" fmla="*/ 393 w 467"/>
                <a:gd name="T53" fmla="*/ 39 h 239"/>
                <a:gd name="T54" fmla="*/ 430 w 467"/>
                <a:gd name="T55" fmla="*/ 29 h 239"/>
                <a:gd name="T56" fmla="*/ 451 w 467"/>
                <a:gd name="T57" fmla="*/ 20 h 239"/>
                <a:gd name="T58" fmla="*/ 467 w 467"/>
                <a:gd name="T59" fmla="*/ 0 h 239"/>
                <a:gd name="T60" fmla="*/ 467 w 467"/>
                <a:gd name="T61" fmla="*/ 0 h 239"/>
                <a:gd name="T62" fmla="*/ 467 w 467"/>
                <a:gd name="T63" fmla="*/ 0 h 2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67"/>
                <a:gd name="T97" fmla="*/ 0 h 239"/>
                <a:gd name="T98" fmla="*/ 467 w 467"/>
                <a:gd name="T99" fmla="*/ 239 h 2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67" h="239">
                  <a:moveTo>
                    <a:pt x="467" y="0"/>
                  </a:moveTo>
                  <a:lnTo>
                    <a:pt x="421" y="20"/>
                  </a:lnTo>
                  <a:lnTo>
                    <a:pt x="371" y="20"/>
                  </a:lnTo>
                  <a:lnTo>
                    <a:pt x="333" y="39"/>
                  </a:lnTo>
                  <a:lnTo>
                    <a:pt x="312" y="58"/>
                  </a:lnTo>
                  <a:lnTo>
                    <a:pt x="222" y="49"/>
                  </a:lnTo>
                  <a:lnTo>
                    <a:pt x="141" y="68"/>
                  </a:lnTo>
                  <a:lnTo>
                    <a:pt x="75" y="77"/>
                  </a:lnTo>
                  <a:lnTo>
                    <a:pt x="26" y="97"/>
                  </a:lnTo>
                  <a:lnTo>
                    <a:pt x="0" y="115"/>
                  </a:lnTo>
                  <a:lnTo>
                    <a:pt x="93" y="85"/>
                  </a:lnTo>
                  <a:lnTo>
                    <a:pt x="222" y="65"/>
                  </a:lnTo>
                  <a:lnTo>
                    <a:pt x="312" y="77"/>
                  </a:lnTo>
                  <a:lnTo>
                    <a:pt x="266" y="125"/>
                  </a:lnTo>
                  <a:lnTo>
                    <a:pt x="216" y="164"/>
                  </a:lnTo>
                  <a:lnTo>
                    <a:pt x="216" y="202"/>
                  </a:lnTo>
                  <a:lnTo>
                    <a:pt x="244" y="229"/>
                  </a:lnTo>
                  <a:lnTo>
                    <a:pt x="281" y="239"/>
                  </a:lnTo>
                  <a:lnTo>
                    <a:pt x="289" y="211"/>
                  </a:lnTo>
                  <a:lnTo>
                    <a:pt x="252" y="221"/>
                  </a:lnTo>
                  <a:lnTo>
                    <a:pt x="237" y="192"/>
                  </a:lnTo>
                  <a:lnTo>
                    <a:pt x="244" y="173"/>
                  </a:lnTo>
                  <a:lnTo>
                    <a:pt x="281" y="144"/>
                  </a:lnTo>
                  <a:lnTo>
                    <a:pt x="312" y="115"/>
                  </a:lnTo>
                  <a:lnTo>
                    <a:pt x="333" y="77"/>
                  </a:lnTo>
                  <a:lnTo>
                    <a:pt x="355" y="58"/>
                  </a:lnTo>
                  <a:lnTo>
                    <a:pt x="393" y="39"/>
                  </a:lnTo>
                  <a:lnTo>
                    <a:pt x="430" y="29"/>
                  </a:lnTo>
                  <a:lnTo>
                    <a:pt x="451" y="20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12"/>
            <p:cNvSpPr>
              <a:spLocks/>
            </p:cNvSpPr>
            <p:nvPr/>
          </p:nvSpPr>
          <p:spPr bwMode="auto">
            <a:xfrm flipH="1">
              <a:off x="462" y="3722"/>
              <a:ext cx="102" cy="138"/>
            </a:xfrm>
            <a:custGeom>
              <a:avLst/>
              <a:gdLst>
                <a:gd name="T0" fmla="*/ 243 w 289"/>
                <a:gd name="T1" fmla="*/ 0 h 382"/>
                <a:gd name="T2" fmla="*/ 88 w 289"/>
                <a:gd name="T3" fmla="*/ 115 h 382"/>
                <a:gd name="T4" fmla="*/ 88 w 289"/>
                <a:gd name="T5" fmla="*/ 144 h 382"/>
                <a:gd name="T6" fmla="*/ 111 w 289"/>
                <a:gd name="T7" fmla="*/ 172 h 382"/>
                <a:gd name="T8" fmla="*/ 52 w 289"/>
                <a:gd name="T9" fmla="*/ 238 h 382"/>
                <a:gd name="T10" fmla="*/ 0 w 289"/>
                <a:gd name="T11" fmla="*/ 382 h 382"/>
                <a:gd name="T12" fmla="*/ 29 w 289"/>
                <a:gd name="T13" fmla="*/ 382 h 382"/>
                <a:gd name="T14" fmla="*/ 51 w 289"/>
                <a:gd name="T15" fmla="*/ 363 h 382"/>
                <a:gd name="T16" fmla="*/ 147 w 289"/>
                <a:gd name="T17" fmla="*/ 306 h 382"/>
                <a:gd name="T18" fmla="*/ 222 w 289"/>
                <a:gd name="T19" fmla="*/ 230 h 382"/>
                <a:gd name="T20" fmla="*/ 207 w 289"/>
                <a:gd name="T21" fmla="*/ 220 h 382"/>
                <a:gd name="T22" fmla="*/ 134 w 289"/>
                <a:gd name="T23" fmla="*/ 286 h 382"/>
                <a:gd name="T24" fmla="*/ 126 w 289"/>
                <a:gd name="T25" fmla="*/ 257 h 382"/>
                <a:gd name="T26" fmla="*/ 184 w 289"/>
                <a:gd name="T27" fmla="*/ 200 h 382"/>
                <a:gd name="T28" fmla="*/ 119 w 289"/>
                <a:gd name="T29" fmla="*/ 257 h 382"/>
                <a:gd name="T30" fmla="*/ 103 w 289"/>
                <a:gd name="T31" fmla="*/ 242 h 382"/>
                <a:gd name="T32" fmla="*/ 141 w 289"/>
                <a:gd name="T33" fmla="*/ 192 h 382"/>
                <a:gd name="T34" fmla="*/ 88 w 289"/>
                <a:gd name="T35" fmla="*/ 246 h 382"/>
                <a:gd name="T36" fmla="*/ 111 w 289"/>
                <a:gd name="T37" fmla="*/ 257 h 382"/>
                <a:gd name="T38" fmla="*/ 126 w 289"/>
                <a:gd name="T39" fmla="*/ 296 h 382"/>
                <a:gd name="T40" fmla="*/ 81 w 289"/>
                <a:gd name="T41" fmla="*/ 321 h 382"/>
                <a:gd name="T42" fmla="*/ 98 w 289"/>
                <a:gd name="T43" fmla="*/ 298 h 382"/>
                <a:gd name="T44" fmla="*/ 77 w 289"/>
                <a:gd name="T45" fmla="*/ 281 h 382"/>
                <a:gd name="T46" fmla="*/ 22 w 289"/>
                <a:gd name="T47" fmla="*/ 350 h 382"/>
                <a:gd name="T48" fmla="*/ 59 w 289"/>
                <a:gd name="T49" fmla="*/ 248 h 382"/>
                <a:gd name="T50" fmla="*/ 126 w 289"/>
                <a:gd name="T51" fmla="*/ 172 h 382"/>
                <a:gd name="T52" fmla="*/ 155 w 289"/>
                <a:gd name="T53" fmla="*/ 172 h 382"/>
                <a:gd name="T54" fmla="*/ 177 w 289"/>
                <a:gd name="T55" fmla="*/ 172 h 382"/>
                <a:gd name="T56" fmla="*/ 258 w 289"/>
                <a:gd name="T57" fmla="*/ 125 h 382"/>
                <a:gd name="T58" fmla="*/ 289 w 289"/>
                <a:gd name="T59" fmla="*/ 96 h 382"/>
                <a:gd name="T60" fmla="*/ 186 w 289"/>
                <a:gd name="T61" fmla="*/ 157 h 382"/>
                <a:gd name="T62" fmla="*/ 155 w 289"/>
                <a:gd name="T63" fmla="*/ 157 h 382"/>
                <a:gd name="T64" fmla="*/ 119 w 289"/>
                <a:gd name="T65" fmla="*/ 134 h 382"/>
                <a:gd name="T66" fmla="*/ 119 w 289"/>
                <a:gd name="T67" fmla="*/ 106 h 382"/>
                <a:gd name="T68" fmla="*/ 170 w 289"/>
                <a:gd name="T69" fmla="*/ 67 h 382"/>
                <a:gd name="T70" fmla="*/ 199 w 289"/>
                <a:gd name="T71" fmla="*/ 50 h 382"/>
                <a:gd name="T72" fmla="*/ 243 w 289"/>
                <a:gd name="T73" fmla="*/ 0 h 382"/>
                <a:gd name="T74" fmla="*/ 243 w 289"/>
                <a:gd name="T75" fmla="*/ 0 h 382"/>
                <a:gd name="T76" fmla="*/ 243 w 289"/>
                <a:gd name="T77" fmla="*/ 0 h 38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89"/>
                <a:gd name="T118" fmla="*/ 0 h 382"/>
                <a:gd name="T119" fmla="*/ 289 w 289"/>
                <a:gd name="T120" fmla="*/ 382 h 38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89" h="382">
                  <a:moveTo>
                    <a:pt x="243" y="0"/>
                  </a:moveTo>
                  <a:lnTo>
                    <a:pt x="88" y="115"/>
                  </a:lnTo>
                  <a:lnTo>
                    <a:pt x="88" y="144"/>
                  </a:lnTo>
                  <a:lnTo>
                    <a:pt x="111" y="172"/>
                  </a:lnTo>
                  <a:lnTo>
                    <a:pt x="52" y="238"/>
                  </a:lnTo>
                  <a:lnTo>
                    <a:pt x="0" y="382"/>
                  </a:lnTo>
                  <a:lnTo>
                    <a:pt x="29" y="382"/>
                  </a:lnTo>
                  <a:lnTo>
                    <a:pt x="51" y="363"/>
                  </a:lnTo>
                  <a:lnTo>
                    <a:pt x="147" y="306"/>
                  </a:lnTo>
                  <a:lnTo>
                    <a:pt x="222" y="230"/>
                  </a:lnTo>
                  <a:lnTo>
                    <a:pt x="207" y="220"/>
                  </a:lnTo>
                  <a:lnTo>
                    <a:pt x="134" y="286"/>
                  </a:lnTo>
                  <a:lnTo>
                    <a:pt x="126" y="257"/>
                  </a:lnTo>
                  <a:lnTo>
                    <a:pt x="184" y="200"/>
                  </a:lnTo>
                  <a:lnTo>
                    <a:pt x="119" y="257"/>
                  </a:lnTo>
                  <a:lnTo>
                    <a:pt x="103" y="242"/>
                  </a:lnTo>
                  <a:lnTo>
                    <a:pt x="141" y="192"/>
                  </a:lnTo>
                  <a:lnTo>
                    <a:pt x="88" y="246"/>
                  </a:lnTo>
                  <a:lnTo>
                    <a:pt x="111" y="257"/>
                  </a:lnTo>
                  <a:lnTo>
                    <a:pt x="126" y="296"/>
                  </a:lnTo>
                  <a:lnTo>
                    <a:pt x="81" y="321"/>
                  </a:lnTo>
                  <a:lnTo>
                    <a:pt x="98" y="298"/>
                  </a:lnTo>
                  <a:lnTo>
                    <a:pt x="77" y="281"/>
                  </a:lnTo>
                  <a:lnTo>
                    <a:pt x="22" y="350"/>
                  </a:lnTo>
                  <a:lnTo>
                    <a:pt x="59" y="248"/>
                  </a:lnTo>
                  <a:lnTo>
                    <a:pt x="126" y="172"/>
                  </a:lnTo>
                  <a:lnTo>
                    <a:pt x="155" y="172"/>
                  </a:lnTo>
                  <a:lnTo>
                    <a:pt x="177" y="172"/>
                  </a:lnTo>
                  <a:lnTo>
                    <a:pt x="258" y="125"/>
                  </a:lnTo>
                  <a:lnTo>
                    <a:pt x="289" y="96"/>
                  </a:lnTo>
                  <a:lnTo>
                    <a:pt x="186" y="157"/>
                  </a:lnTo>
                  <a:lnTo>
                    <a:pt x="155" y="157"/>
                  </a:lnTo>
                  <a:lnTo>
                    <a:pt x="119" y="134"/>
                  </a:lnTo>
                  <a:lnTo>
                    <a:pt x="119" y="106"/>
                  </a:lnTo>
                  <a:lnTo>
                    <a:pt x="170" y="67"/>
                  </a:lnTo>
                  <a:lnTo>
                    <a:pt x="199" y="5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13"/>
            <p:cNvSpPr>
              <a:spLocks/>
            </p:cNvSpPr>
            <p:nvPr/>
          </p:nvSpPr>
          <p:spPr bwMode="auto">
            <a:xfrm flipH="1">
              <a:off x="288" y="3712"/>
              <a:ext cx="429" cy="247"/>
            </a:xfrm>
            <a:custGeom>
              <a:avLst/>
              <a:gdLst>
                <a:gd name="T0" fmla="*/ 601 w 1209"/>
                <a:gd name="T1" fmla="*/ 228 h 687"/>
                <a:gd name="T2" fmla="*/ 653 w 1209"/>
                <a:gd name="T3" fmla="*/ 266 h 687"/>
                <a:gd name="T4" fmla="*/ 689 w 1209"/>
                <a:gd name="T5" fmla="*/ 304 h 687"/>
                <a:gd name="T6" fmla="*/ 608 w 1209"/>
                <a:gd name="T7" fmla="*/ 324 h 687"/>
                <a:gd name="T8" fmla="*/ 593 w 1209"/>
                <a:gd name="T9" fmla="*/ 372 h 687"/>
                <a:gd name="T10" fmla="*/ 764 w 1209"/>
                <a:gd name="T11" fmla="*/ 343 h 687"/>
                <a:gd name="T12" fmla="*/ 712 w 1209"/>
                <a:gd name="T13" fmla="*/ 495 h 687"/>
                <a:gd name="T14" fmla="*/ 512 w 1209"/>
                <a:gd name="T15" fmla="*/ 468 h 687"/>
                <a:gd name="T16" fmla="*/ 239 w 1209"/>
                <a:gd name="T17" fmla="*/ 372 h 687"/>
                <a:gd name="T18" fmla="*/ 53 w 1209"/>
                <a:gd name="T19" fmla="*/ 362 h 687"/>
                <a:gd name="T20" fmla="*/ 342 w 1209"/>
                <a:gd name="T21" fmla="*/ 410 h 687"/>
                <a:gd name="T22" fmla="*/ 601 w 1209"/>
                <a:gd name="T23" fmla="*/ 495 h 687"/>
                <a:gd name="T24" fmla="*/ 727 w 1209"/>
                <a:gd name="T25" fmla="*/ 553 h 687"/>
                <a:gd name="T26" fmla="*/ 245 w 1209"/>
                <a:gd name="T27" fmla="*/ 410 h 687"/>
                <a:gd name="T28" fmla="*/ 734 w 1209"/>
                <a:gd name="T29" fmla="*/ 572 h 687"/>
                <a:gd name="T30" fmla="*/ 615 w 1209"/>
                <a:gd name="T31" fmla="*/ 582 h 687"/>
                <a:gd name="T32" fmla="*/ 223 w 1209"/>
                <a:gd name="T33" fmla="*/ 438 h 687"/>
                <a:gd name="T34" fmla="*/ 615 w 1209"/>
                <a:gd name="T35" fmla="*/ 599 h 687"/>
                <a:gd name="T36" fmla="*/ 779 w 1209"/>
                <a:gd name="T37" fmla="*/ 648 h 687"/>
                <a:gd name="T38" fmla="*/ 438 w 1209"/>
                <a:gd name="T39" fmla="*/ 572 h 687"/>
                <a:gd name="T40" fmla="*/ 142 w 1209"/>
                <a:gd name="T41" fmla="*/ 438 h 687"/>
                <a:gd name="T42" fmla="*/ 0 w 1209"/>
                <a:gd name="T43" fmla="*/ 457 h 687"/>
                <a:gd name="T44" fmla="*/ 223 w 1209"/>
                <a:gd name="T45" fmla="*/ 505 h 687"/>
                <a:gd name="T46" fmla="*/ 749 w 1209"/>
                <a:gd name="T47" fmla="*/ 687 h 687"/>
                <a:gd name="T48" fmla="*/ 928 w 1209"/>
                <a:gd name="T49" fmla="*/ 353 h 687"/>
                <a:gd name="T50" fmla="*/ 1067 w 1209"/>
                <a:gd name="T51" fmla="*/ 314 h 687"/>
                <a:gd name="T52" fmla="*/ 1186 w 1209"/>
                <a:gd name="T53" fmla="*/ 276 h 687"/>
                <a:gd name="T54" fmla="*/ 1186 w 1209"/>
                <a:gd name="T55" fmla="*/ 219 h 687"/>
                <a:gd name="T56" fmla="*/ 1134 w 1209"/>
                <a:gd name="T57" fmla="*/ 162 h 687"/>
                <a:gd name="T58" fmla="*/ 1097 w 1209"/>
                <a:gd name="T59" fmla="*/ 134 h 687"/>
                <a:gd name="T60" fmla="*/ 1146 w 1209"/>
                <a:gd name="T61" fmla="*/ 55 h 687"/>
                <a:gd name="T62" fmla="*/ 1119 w 1209"/>
                <a:gd name="T63" fmla="*/ 0 h 687"/>
                <a:gd name="T64" fmla="*/ 1097 w 1209"/>
                <a:gd name="T65" fmla="*/ 76 h 687"/>
                <a:gd name="T66" fmla="*/ 1059 w 1209"/>
                <a:gd name="T67" fmla="*/ 124 h 687"/>
                <a:gd name="T68" fmla="*/ 971 w 1209"/>
                <a:gd name="T69" fmla="*/ 172 h 687"/>
                <a:gd name="T70" fmla="*/ 950 w 1209"/>
                <a:gd name="T71" fmla="*/ 104 h 687"/>
                <a:gd name="T72" fmla="*/ 934 w 1209"/>
                <a:gd name="T73" fmla="*/ 188 h 687"/>
                <a:gd name="T74" fmla="*/ 886 w 1209"/>
                <a:gd name="T75" fmla="*/ 266 h 687"/>
                <a:gd name="T76" fmla="*/ 835 w 1209"/>
                <a:gd name="T77" fmla="*/ 274 h 687"/>
                <a:gd name="T78" fmla="*/ 801 w 1209"/>
                <a:gd name="T79" fmla="*/ 248 h 687"/>
                <a:gd name="T80" fmla="*/ 771 w 1209"/>
                <a:gd name="T81" fmla="*/ 228 h 687"/>
                <a:gd name="T82" fmla="*/ 742 w 1209"/>
                <a:gd name="T83" fmla="*/ 209 h 687"/>
                <a:gd name="T84" fmla="*/ 653 w 1209"/>
                <a:gd name="T85" fmla="*/ 219 h 687"/>
                <a:gd name="T86" fmla="*/ 703 w 1209"/>
                <a:gd name="T87" fmla="*/ 134 h 687"/>
                <a:gd name="T88" fmla="*/ 591 w 1209"/>
                <a:gd name="T89" fmla="*/ 195 h 6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9"/>
                <a:gd name="T136" fmla="*/ 0 h 687"/>
                <a:gd name="T137" fmla="*/ 1209 w 1209"/>
                <a:gd name="T138" fmla="*/ 687 h 6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9" h="687">
                  <a:moveTo>
                    <a:pt x="591" y="195"/>
                  </a:moveTo>
                  <a:lnTo>
                    <a:pt x="601" y="228"/>
                  </a:lnTo>
                  <a:lnTo>
                    <a:pt x="624" y="248"/>
                  </a:lnTo>
                  <a:lnTo>
                    <a:pt x="653" y="266"/>
                  </a:lnTo>
                  <a:lnTo>
                    <a:pt x="668" y="285"/>
                  </a:lnTo>
                  <a:lnTo>
                    <a:pt x="689" y="304"/>
                  </a:lnTo>
                  <a:lnTo>
                    <a:pt x="704" y="314"/>
                  </a:lnTo>
                  <a:lnTo>
                    <a:pt x="608" y="324"/>
                  </a:lnTo>
                  <a:lnTo>
                    <a:pt x="460" y="410"/>
                  </a:lnTo>
                  <a:lnTo>
                    <a:pt x="593" y="372"/>
                  </a:lnTo>
                  <a:lnTo>
                    <a:pt x="720" y="353"/>
                  </a:lnTo>
                  <a:lnTo>
                    <a:pt x="764" y="343"/>
                  </a:lnTo>
                  <a:lnTo>
                    <a:pt x="794" y="334"/>
                  </a:lnTo>
                  <a:lnTo>
                    <a:pt x="712" y="495"/>
                  </a:lnTo>
                  <a:lnTo>
                    <a:pt x="608" y="495"/>
                  </a:lnTo>
                  <a:lnTo>
                    <a:pt x="512" y="468"/>
                  </a:lnTo>
                  <a:lnTo>
                    <a:pt x="364" y="410"/>
                  </a:lnTo>
                  <a:lnTo>
                    <a:pt x="239" y="372"/>
                  </a:lnTo>
                  <a:lnTo>
                    <a:pt x="134" y="353"/>
                  </a:lnTo>
                  <a:lnTo>
                    <a:pt x="53" y="362"/>
                  </a:lnTo>
                  <a:lnTo>
                    <a:pt x="201" y="372"/>
                  </a:lnTo>
                  <a:lnTo>
                    <a:pt x="342" y="410"/>
                  </a:lnTo>
                  <a:lnTo>
                    <a:pt x="453" y="457"/>
                  </a:lnTo>
                  <a:lnTo>
                    <a:pt x="601" y="495"/>
                  </a:lnTo>
                  <a:lnTo>
                    <a:pt x="698" y="514"/>
                  </a:lnTo>
                  <a:lnTo>
                    <a:pt x="727" y="553"/>
                  </a:lnTo>
                  <a:lnTo>
                    <a:pt x="512" y="505"/>
                  </a:lnTo>
                  <a:lnTo>
                    <a:pt x="245" y="410"/>
                  </a:lnTo>
                  <a:lnTo>
                    <a:pt x="512" y="524"/>
                  </a:lnTo>
                  <a:lnTo>
                    <a:pt x="734" y="572"/>
                  </a:lnTo>
                  <a:lnTo>
                    <a:pt x="749" y="592"/>
                  </a:lnTo>
                  <a:lnTo>
                    <a:pt x="615" y="582"/>
                  </a:lnTo>
                  <a:lnTo>
                    <a:pt x="431" y="524"/>
                  </a:lnTo>
                  <a:lnTo>
                    <a:pt x="223" y="438"/>
                  </a:lnTo>
                  <a:lnTo>
                    <a:pt x="482" y="553"/>
                  </a:lnTo>
                  <a:lnTo>
                    <a:pt x="615" y="599"/>
                  </a:lnTo>
                  <a:lnTo>
                    <a:pt x="771" y="610"/>
                  </a:lnTo>
                  <a:lnTo>
                    <a:pt x="779" y="648"/>
                  </a:lnTo>
                  <a:lnTo>
                    <a:pt x="631" y="638"/>
                  </a:lnTo>
                  <a:lnTo>
                    <a:pt x="438" y="572"/>
                  </a:lnTo>
                  <a:lnTo>
                    <a:pt x="276" y="495"/>
                  </a:lnTo>
                  <a:lnTo>
                    <a:pt x="142" y="438"/>
                  </a:lnTo>
                  <a:lnTo>
                    <a:pt x="60" y="429"/>
                  </a:lnTo>
                  <a:lnTo>
                    <a:pt x="0" y="457"/>
                  </a:lnTo>
                  <a:lnTo>
                    <a:pt x="104" y="477"/>
                  </a:lnTo>
                  <a:lnTo>
                    <a:pt x="223" y="505"/>
                  </a:lnTo>
                  <a:lnTo>
                    <a:pt x="490" y="619"/>
                  </a:lnTo>
                  <a:lnTo>
                    <a:pt x="749" y="687"/>
                  </a:lnTo>
                  <a:lnTo>
                    <a:pt x="854" y="687"/>
                  </a:lnTo>
                  <a:lnTo>
                    <a:pt x="928" y="353"/>
                  </a:lnTo>
                  <a:lnTo>
                    <a:pt x="1038" y="334"/>
                  </a:lnTo>
                  <a:lnTo>
                    <a:pt x="1067" y="314"/>
                  </a:lnTo>
                  <a:lnTo>
                    <a:pt x="1134" y="285"/>
                  </a:lnTo>
                  <a:lnTo>
                    <a:pt x="1186" y="276"/>
                  </a:lnTo>
                  <a:lnTo>
                    <a:pt x="1209" y="248"/>
                  </a:lnTo>
                  <a:lnTo>
                    <a:pt x="1186" y="219"/>
                  </a:lnTo>
                  <a:lnTo>
                    <a:pt x="1142" y="190"/>
                  </a:lnTo>
                  <a:lnTo>
                    <a:pt x="1134" y="162"/>
                  </a:lnTo>
                  <a:lnTo>
                    <a:pt x="1112" y="143"/>
                  </a:lnTo>
                  <a:lnTo>
                    <a:pt x="1097" y="134"/>
                  </a:lnTo>
                  <a:lnTo>
                    <a:pt x="1112" y="91"/>
                  </a:lnTo>
                  <a:lnTo>
                    <a:pt x="1146" y="55"/>
                  </a:lnTo>
                  <a:lnTo>
                    <a:pt x="1150" y="28"/>
                  </a:lnTo>
                  <a:lnTo>
                    <a:pt x="1119" y="0"/>
                  </a:lnTo>
                  <a:lnTo>
                    <a:pt x="1127" y="47"/>
                  </a:lnTo>
                  <a:lnTo>
                    <a:pt x="1097" y="76"/>
                  </a:lnTo>
                  <a:lnTo>
                    <a:pt x="1074" y="85"/>
                  </a:lnTo>
                  <a:lnTo>
                    <a:pt x="1059" y="124"/>
                  </a:lnTo>
                  <a:lnTo>
                    <a:pt x="1023" y="153"/>
                  </a:lnTo>
                  <a:lnTo>
                    <a:pt x="971" y="172"/>
                  </a:lnTo>
                  <a:lnTo>
                    <a:pt x="957" y="180"/>
                  </a:lnTo>
                  <a:lnTo>
                    <a:pt x="950" y="104"/>
                  </a:lnTo>
                  <a:lnTo>
                    <a:pt x="928" y="124"/>
                  </a:lnTo>
                  <a:lnTo>
                    <a:pt x="934" y="188"/>
                  </a:lnTo>
                  <a:lnTo>
                    <a:pt x="909" y="247"/>
                  </a:lnTo>
                  <a:lnTo>
                    <a:pt x="886" y="266"/>
                  </a:lnTo>
                  <a:lnTo>
                    <a:pt x="860" y="274"/>
                  </a:lnTo>
                  <a:lnTo>
                    <a:pt x="835" y="274"/>
                  </a:lnTo>
                  <a:lnTo>
                    <a:pt x="808" y="270"/>
                  </a:lnTo>
                  <a:lnTo>
                    <a:pt x="801" y="248"/>
                  </a:lnTo>
                  <a:lnTo>
                    <a:pt x="769" y="254"/>
                  </a:lnTo>
                  <a:lnTo>
                    <a:pt x="771" y="228"/>
                  </a:lnTo>
                  <a:lnTo>
                    <a:pt x="739" y="232"/>
                  </a:lnTo>
                  <a:lnTo>
                    <a:pt x="742" y="209"/>
                  </a:lnTo>
                  <a:lnTo>
                    <a:pt x="689" y="219"/>
                  </a:lnTo>
                  <a:lnTo>
                    <a:pt x="653" y="219"/>
                  </a:lnTo>
                  <a:lnTo>
                    <a:pt x="646" y="190"/>
                  </a:lnTo>
                  <a:lnTo>
                    <a:pt x="703" y="134"/>
                  </a:lnTo>
                  <a:lnTo>
                    <a:pt x="591" y="1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14"/>
            <p:cNvSpPr>
              <a:spLocks/>
            </p:cNvSpPr>
            <p:nvPr/>
          </p:nvSpPr>
          <p:spPr bwMode="auto">
            <a:xfrm flipH="1">
              <a:off x="365" y="3598"/>
              <a:ext cx="117" cy="128"/>
            </a:xfrm>
            <a:custGeom>
              <a:avLst/>
              <a:gdLst>
                <a:gd name="T0" fmla="*/ 13 w 333"/>
                <a:gd name="T1" fmla="*/ 324 h 353"/>
                <a:gd name="T2" fmla="*/ 140 w 333"/>
                <a:gd name="T3" fmla="*/ 190 h 353"/>
                <a:gd name="T4" fmla="*/ 229 w 333"/>
                <a:gd name="T5" fmla="*/ 114 h 353"/>
                <a:gd name="T6" fmla="*/ 221 w 333"/>
                <a:gd name="T7" fmla="*/ 86 h 353"/>
                <a:gd name="T8" fmla="*/ 251 w 333"/>
                <a:gd name="T9" fmla="*/ 66 h 353"/>
                <a:gd name="T10" fmla="*/ 251 w 333"/>
                <a:gd name="T11" fmla="*/ 39 h 353"/>
                <a:gd name="T12" fmla="*/ 302 w 333"/>
                <a:gd name="T13" fmla="*/ 19 h 353"/>
                <a:gd name="T14" fmla="*/ 333 w 333"/>
                <a:gd name="T15" fmla="*/ 0 h 353"/>
                <a:gd name="T16" fmla="*/ 329 w 333"/>
                <a:gd name="T17" fmla="*/ 24 h 353"/>
                <a:gd name="T18" fmla="*/ 278 w 333"/>
                <a:gd name="T19" fmla="*/ 47 h 353"/>
                <a:gd name="T20" fmla="*/ 280 w 333"/>
                <a:gd name="T21" fmla="*/ 78 h 353"/>
                <a:gd name="T22" fmla="*/ 243 w 333"/>
                <a:gd name="T23" fmla="*/ 95 h 353"/>
                <a:gd name="T24" fmla="*/ 251 w 333"/>
                <a:gd name="T25" fmla="*/ 124 h 353"/>
                <a:gd name="T26" fmla="*/ 162 w 333"/>
                <a:gd name="T27" fmla="*/ 190 h 353"/>
                <a:gd name="T28" fmla="*/ 0 w 333"/>
                <a:gd name="T29" fmla="*/ 353 h 353"/>
                <a:gd name="T30" fmla="*/ 13 w 333"/>
                <a:gd name="T31" fmla="*/ 324 h 353"/>
                <a:gd name="T32" fmla="*/ 13 w 333"/>
                <a:gd name="T33" fmla="*/ 324 h 353"/>
                <a:gd name="T34" fmla="*/ 13 w 333"/>
                <a:gd name="T35" fmla="*/ 324 h 3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353"/>
                <a:gd name="T56" fmla="*/ 333 w 333"/>
                <a:gd name="T57" fmla="*/ 353 h 3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353">
                  <a:moveTo>
                    <a:pt x="13" y="324"/>
                  </a:moveTo>
                  <a:lnTo>
                    <a:pt x="140" y="190"/>
                  </a:lnTo>
                  <a:lnTo>
                    <a:pt x="229" y="114"/>
                  </a:lnTo>
                  <a:lnTo>
                    <a:pt x="221" y="86"/>
                  </a:lnTo>
                  <a:lnTo>
                    <a:pt x="251" y="66"/>
                  </a:lnTo>
                  <a:lnTo>
                    <a:pt x="251" y="39"/>
                  </a:lnTo>
                  <a:lnTo>
                    <a:pt x="302" y="19"/>
                  </a:lnTo>
                  <a:lnTo>
                    <a:pt x="333" y="0"/>
                  </a:lnTo>
                  <a:lnTo>
                    <a:pt x="329" y="24"/>
                  </a:lnTo>
                  <a:lnTo>
                    <a:pt x="278" y="47"/>
                  </a:lnTo>
                  <a:lnTo>
                    <a:pt x="280" y="78"/>
                  </a:lnTo>
                  <a:lnTo>
                    <a:pt x="243" y="95"/>
                  </a:lnTo>
                  <a:lnTo>
                    <a:pt x="251" y="124"/>
                  </a:lnTo>
                  <a:lnTo>
                    <a:pt x="162" y="190"/>
                  </a:lnTo>
                  <a:lnTo>
                    <a:pt x="0" y="353"/>
                  </a:lnTo>
                  <a:lnTo>
                    <a:pt x="13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15"/>
            <p:cNvSpPr>
              <a:spLocks/>
            </p:cNvSpPr>
            <p:nvPr/>
          </p:nvSpPr>
          <p:spPr bwMode="auto">
            <a:xfrm flipH="1">
              <a:off x="381" y="3643"/>
              <a:ext cx="81" cy="79"/>
            </a:xfrm>
            <a:custGeom>
              <a:avLst/>
              <a:gdLst>
                <a:gd name="T0" fmla="*/ 0 w 226"/>
                <a:gd name="T1" fmla="*/ 219 h 219"/>
                <a:gd name="T2" fmla="*/ 222 w 226"/>
                <a:gd name="T3" fmla="*/ 0 h 219"/>
                <a:gd name="T4" fmla="*/ 226 w 226"/>
                <a:gd name="T5" fmla="*/ 16 h 219"/>
                <a:gd name="T6" fmla="*/ 0 w 226"/>
                <a:gd name="T7" fmla="*/ 219 h 219"/>
                <a:gd name="T8" fmla="*/ 0 w 226"/>
                <a:gd name="T9" fmla="*/ 219 h 219"/>
                <a:gd name="T10" fmla="*/ 0 w 226"/>
                <a:gd name="T11" fmla="*/ 219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6"/>
                <a:gd name="T19" fmla="*/ 0 h 219"/>
                <a:gd name="T20" fmla="*/ 226 w 226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6" h="219">
                  <a:moveTo>
                    <a:pt x="0" y="219"/>
                  </a:moveTo>
                  <a:lnTo>
                    <a:pt x="222" y="0"/>
                  </a:lnTo>
                  <a:lnTo>
                    <a:pt x="226" y="16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16"/>
            <p:cNvSpPr>
              <a:spLocks/>
            </p:cNvSpPr>
            <p:nvPr/>
          </p:nvSpPr>
          <p:spPr bwMode="auto">
            <a:xfrm flipH="1">
              <a:off x="304" y="3584"/>
              <a:ext cx="142" cy="142"/>
            </a:xfrm>
            <a:custGeom>
              <a:avLst/>
              <a:gdLst>
                <a:gd name="T0" fmla="*/ 2 w 400"/>
                <a:gd name="T1" fmla="*/ 377 h 392"/>
                <a:gd name="T2" fmla="*/ 207 w 400"/>
                <a:gd name="T3" fmla="*/ 182 h 392"/>
                <a:gd name="T4" fmla="*/ 175 w 400"/>
                <a:gd name="T5" fmla="*/ 162 h 392"/>
                <a:gd name="T6" fmla="*/ 186 w 400"/>
                <a:gd name="T7" fmla="*/ 144 h 392"/>
                <a:gd name="T8" fmla="*/ 222 w 400"/>
                <a:gd name="T9" fmla="*/ 172 h 392"/>
                <a:gd name="T10" fmla="*/ 236 w 400"/>
                <a:gd name="T11" fmla="*/ 191 h 392"/>
                <a:gd name="T12" fmla="*/ 245 w 400"/>
                <a:gd name="T13" fmla="*/ 210 h 392"/>
                <a:gd name="T14" fmla="*/ 270 w 400"/>
                <a:gd name="T15" fmla="*/ 208 h 392"/>
                <a:gd name="T16" fmla="*/ 259 w 400"/>
                <a:gd name="T17" fmla="*/ 172 h 392"/>
                <a:gd name="T18" fmla="*/ 236 w 400"/>
                <a:gd name="T19" fmla="*/ 144 h 392"/>
                <a:gd name="T20" fmla="*/ 274 w 400"/>
                <a:gd name="T21" fmla="*/ 163 h 392"/>
                <a:gd name="T22" fmla="*/ 288 w 400"/>
                <a:gd name="T23" fmla="*/ 191 h 392"/>
                <a:gd name="T24" fmla="*/ 315 w 400"/>
                <a:gd name="T25" fmla="*/ 177 h 392"/>
                <a:gd name="T26" fmla="*/ 306 w 400"/>
                <a:gd name="T27" fmla="*/ 141 h 392"/>
                <a:gd name="T28" fmla="*/ 283 w 400"/>
                <a:gd name="T29" fmla="*/ 119 h 392"/>
                <a:gd name="T30" fmla="*/ 274 w 400"/>
                <a:gd name="T31" fmla="*/ 95 h 392"/>
                <a:gd name="T32" fmla="*/ 310 w 400"/>
                <a:gd name="T33" fmla="*/ 125 h 392"/>
                <a:gd name="T34" fmla="*/ 326 w 400"/>
                <a:gd name="T35" fmla="*/ 153 h 392"/>
                <a:gd name="T36" fmla="*/ 378 w 400"/>
                <a:gd name="T37" fmla="*/ 105 h 392"/>
                <a:gd name="T38" fmla="*/ 363 w 400"/>
                <a:gd name="T39" fmla="*/ 68 h 392"/>
                <a:gd name="T40" fmla="*/ 332 w 400"/>
                <a:gd name="T41" fmla="*/ 27 h 392"/>
                <a:gd name="T42" fmla="*/ 299 w 400"/>
                <a:gd name="T43" fmla="*/ 24 h 392"/>
                <a:gd name="T44" fmla="*/ 252 w 400"/>
                <a:gd name="T45" fmla="*/ 58 h 392"/>
                <a:gd name="T46" fmla="*/ 230 w 400"/>
                <a:gd name="T47" fmla="*/ 49 h 392"/>
                <a:gd name="T48" fmla="*/ 285 w 400"/>
                <a:gd name="T49" fmla="*/ 9 h 392"/>
                <a:gd name="T50" fmla="*/ 323 w 400"/>
                <a:gd name="T51" fmla="*/ 0 h 392"/>
                <a:gd name="T52" fmla="*/ 359 w 400"/>
                <a:gd name="T53" fmla="*/ 11 h 392"/>
                <a:gd name="T54" fmla="*/ 400 w 400"/>
                <a:gd name="T55" fmla="*/ 95 h 392"/>
                <a:gd name="T56" fmla="*/ 386 w 400"/>
                <a:gd name="T57" fmla="*/ 125 h 392"/>
                <a:gd name="T58" fmla="*/ 349 w 400"/>
                <a:gd name="T59" fmla="*/ 162 h 392"/>
                <a:gd name="T60" fmla="*/ 340 w 400"/>
                <a:gd name="T61" fmla="*/ 198 h 392"/>
                <a:gd name="T62" fmla="*/ 306 w 400"/>
                <a:gd name="T63" fmla="*/ 204 h 392"/>
                <a:gd name="T64" fmla="*/ 290 w 400"/>
                <a:gd name="T65" fmla="*/ 226 h 392"/>
                <a:gd name="T66" fmla="*/ 239 w 400"/>
                <a:gd name="T67" fmla="*/ 239 h 392"/>
                <a:gd name="T68" fmla="*/ 155 w 400"/>
                <a:gd name="T69" fmla="*/ 305 h 392"/>
                <a:gd name="T70" fmla="*/ 186 w 400"/>
                <a:gd name="T71" fmla="*/ 315 h 392"/>
                <a:gd name="T72" fmla="*/ 236 w 400"/>
                <a:gd name="T73" fmla="*/ 297 h 392"/>
                <a:gd name="T74" fmla="*/ 283 w 400"/>
                <a:gd name="T75" fmla="*/ 295 h 392"/>
                <a:gd name="T76" fmla="*/ 312 w 400"/>
                <a:gd name="T77" fmla="*/ 309 h 392"/>
                <a:gd name="T78" fmla="*/ 361 w 400"/>
                <a:gd name="T79" fmla="*/ 331 h 392"/>
                <a:gd name="T80" fmla="*/ 329 w 400"/>
                <a:gd name="T81" fmla="*/ 340 h 392"/>
                <a:gd name="T82" fmla="*/ 306 w 400"/>
                <a:gd name="T83" fmla="*/ 321 h 392"/>
                <a:gd name="T84" fmla="*/ 266 w 400"/>
                <a:gd name="T85" fmla="*/ 312 h 392"/>
                <a:gd name="T86" fmla="*/ 222 w 400"/>
                <a:gd name="T87" fmla="*/ 315 h 392"/>
                <a:gd name="T88" fmla="*/ 192 w 400"/>
                <a:gd name="T89" fmla="*/ 321 h 392"/>
                <a:gd name="T90" fmla="*/ 133 w 400"/>
                <a:gd name="T91" fmla="*/ 344 h 392"/>
                <a:gd name="T92" fmla="*/ 81 w 400"/>
                <a:gd name="T93" fmla="*/ 382 h 392"/>
                <a:gd name="T94" fmla="*/ 0 w 400"/>
                <a:gd name="T95" fmla="*/ 392 h 392"/>
                <a:gd name="T96" fmla="*/ 60 w 400"/>
                <a:gd name="T97" fmla="*/ 364 h 392"/>
                <a:gd name="T98" fmla="*/ 2 w 400"/>
                <a:gd name="T99" fmla="*/ 377 h 392"/>
                <a:gd name="T100" fmla="*/ 2 w 400"/>
                <a:gd name="T101" fmla="*/ 377 h 392"/>
                <a:gd name="T102" fmla="*/ 2 w 400"/>
                <a:gd name="T103" fmla="*/ 377 h 3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0"/>
                <a:gd name="T157" fmla="*/ 0 h 392"/>
                <a:gd name="T158" fmla="*/ 400 w 400"/>
                <a:gd name="T159" fmla="*/ 392 h 39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0" h="392">
                  <a:moveTo>
                    <a:pt x="2" y="377"/>
                  </a:moveTo>
                  <a:lnTo>
                    <a:pt x="207" y="182"/>
                  </a:lnTo>
                  <a:lnTo>
                    <a:pt x="175" y="162"/>
                  </a:lnTo>
                  <a:lnTo>
                    <a:pt x="186" y="144"/>
                  </a:lnTo>
                  <a:lnTo>
                    <a:pt x="222" y="172"/>
                  </a:lnTo>
                  <a:lnTo>
                    <a:pt x="236" y="191"/>
                  </a:lnTo>
                  <a:lnTo>
                    <a:pt x="245" y="210"/>
                  </a:lnTo>
                  <a:lnTo>
                    <a:pt x="270" y="208"/>
                  </a:lnTo>
                  <a:lnTo>
                    <a:pt x="259" y="172"/>
                  </a:lnTo>
                  <a:lnTo>
                    <a:pt x="236" y="144"/>
                  </a:lnTo>
                  <a:lnTo>
                    <a:pt x="274" y="163"/>
                  </a:lnTo>
                  <a:lnTo>
                    <a:pt x="288" y="191"/>
                  </a:lnTo>
                  <a:lnTo>
                    <a:pt x="315" y="177"/>
                  </a:lnTo>
                  <a:lnTo>
                    <a:pt x="306" y="141"/>
                  </a:lnTo>
                  <a:lnTo>
                    <a:pt x="283" y="119"/>
                  </a:lnTo>
                  <a:lnTo>
                    <a:pt x="274" y="95"/>
                  </a:lnTo>
                  <a:lnTo>
                    <a:pt x="310" y="125"/>
                  </a:lnTo>
                  <a:lnTo>
                    <a:pt x="326" y="153"/>
                  </a:lnTo>
                  <a:lnTo>
                    <a:pt x="378" y="105"/>
                  </a:lnTo>
                  <a:lnTo>
                    <a:pt x="363" y="68"/>
                  </a:lnTo>
                  <a:lnTo>
                    <a:pt x="332" y="27"/>
                  </a:lnTo>
                  <a:lnTo>
                    <a:pt x="299" y="24"/>
                  </a:lnTo>
                  <a:lnTo>
                    <a:pt x="252" y="58"/>
                  </a:lnTo>
                  <a:lnTo>
                    <a:pt x="230" y="49"/>
                  </a:lnTo>
                  <a:lnTo>
                    <a:pt x="285" y="9"/>
                  </a:lnTo>
                  <a:lnTo>
                    <a:pt x="323" y="0"/>
                  </a:lnTo>
                  <a:lnTo>
                    <a:pt x="359" y="11"/>
                  </a:lnTo>
                  <a:lnTo>
                    <a:pt x="400" y="95"/>
                  </a:lnTo>
                  <a:lnTo>
                    <a:pt x="386" y="125"/>
                  </a:lnTo>
                  <a:lnTo>
                    <a:pt x="349" y="162"/>
                  </a:lnTo>
                  <a:lnTo>
                    <a:pt x="340" y="198"/>
                  </a:lnTo>
                  <a:lnTo>
                    <a:pt x="306" y="204"/>
                  </a:lnTo>
                  <a:lnTo>
                    <a:pt x="290" y="226"/>
                  </a:lnTo>
                  <a:lnTo>
                    <a:pt x="239" y="239"/>
                  </a:lnTo>
                  <a:lnTo>
                    <a:pt x="155" y="305"/>
                  </a:lnTo>
                  <a:lnTo>
                    <a:pt x="186" y="315"/>
                  </a:lnTo>
                  <a:lnTo>
                    <a:pt x="236" y="297"/>
                  </a:lnTo>
                  <a:lnTo>
                    <a:pt x="283" y="295"/>
                  </a:lnTo>
                  <a:lnTo>
                    <a:pt x="312" y="309"/>
                  </a:lnTo>
                  <a:lnTo>
                    <a:pt x="361" y="331"/>
                  </a:lnTo>
                  <a:lnTo>
                    <a:pt x="329" y="340"/>
                  </a:lnTo>
                  <a:lnTo>
                    <a:pt x="306" y="321"/>
                  </a:lnTo>
                  <a:lnTo>
                    <a:pt x="266" y="312"/>
                  </a:lnTo>
                  <a:lnTo>
                    <a:pt x="222" y="315"/>
                  </a:lnTo>
                  <a:lnTo>
                    <a:pt x="192" y="321"/>
                  </a:lnTo>
                  <a:lnTo>
                    <a:pt x="133" y="344"/>
                  </a:lnTo>
                  <a:lnTo>
                    <a:pt x="81" y="382"/>
                  </a:lnTo>
                  <a:lnTo>
                    <a:pt x="0" y="392"/>
                  </a:lnTo>
                  <a:lnTo>
                    <a:pt x="60" y="364"/>
                  </a:lnTo>
                  <a:lnTo>
                    <a:pt x="2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17"/>
            <p:cNvSpPr>
              <a:spLocks/>
            </p:cNvSpPr>
            <p:nvPr/>
          </p:nvSpPr>
          <p:spPr bwMode="auto">
            <a:xfrm flipH="1">
              <a:off x="632" y="3705"/>
              <a:ext cx="105" cy="141"/>
            </a:xfrm>
            <a:custGeom>
              <a:avLst/>
              <a:gdLst>
                <a:gd name="T0" fmla="*/ 297 w 297"/>
                <a:gd name="T1" fmla="*/ 96 h 392"/>
                <a:gd name="T2" fmla="*/ 178 w 297"/>
                <a:gd name="T3" fmla="*/ 182 h 392"/>
                <a:gd name="T4" fmla="*/ 89 w 297"/>
                <a:gd name="T5" fmla="*/ 278 h 392"/>
                <a:gd name="T6" fmla="*/ 0 w 297"/>
                <a:gd name="T7" fmla="*/ 392 h 392"/>
                <a:gd name="T8" fmla="*/ 126 w 297"/>
                <a:gd name="T9" fmla="*/ 210 h 392"/>
                <a:gd name="T10" fmla="*/ 133 w 297"/>
                <a:gd name="T11" fmla="*/ 163 h 392"/>
                <a:gd name="T12" fmla="*/ 147 w 297"/>
                <a:gd name="T13" fmla="*/ 182 h 392"/>
                <a:gd name="T14" fmla="*/ 147 w 297"/>
                <a:gd name="T15" fmla="*/ 124 h 392"/>
                <a:gd name="T16" fmla="*/ 185 w 297"/>
                <a:gd name="T17" fmla="*/ 154 h 392"/>
                <a:gd name="T18" fmla="*/ 170 w 297"/>
                <a:gd name="T19" fmla="*/ 96 h 392"/>
                <a:gd name="T20" fmla="*/ 200 w 297"/>
                <a:gd name="T21" fmla="*/ 124 h 392"/>
                <a:gd name="T22" fmla="*/ 192 w 297"/>
                <a:gd name="T23" fmla="*/ 58 h 392"/>
                <a:gd name="T24" fmla="*/ 238 w 297"/>
                <a:gd name="T25" fmla="*/ 96 h 392"/>
                <a:gd name="T26" fmla="*/ 214 w 297"/>
                <a:gd name="T27" fmla="*/ 29 h 392"/>
                <a:gd name="T28" fmla="*/ 266 w 297"/>
                <a:gd name="T29" fmla="*/ 77 h 392"/>
                <a:gd name="T30" fmla="*/ 238 w 297"/>
                <a:gd name="T31" fmla="*/ 0 h 392"/>
                <a:gd name="T32" fmla="*/ 281 w 297"/>
                <a:gd name="T33" fmla="*/ 39 h 392"/>
                <a:gd name="T34" fmla="*/ 288 w 297"/>
                <a:gd name="T35" fmla="*/ 77 h 392"/>
                <a:gd name="T36" fmla="*/ 297 w 297"/>
                <a:gd name="T37" fmla="*/ 96 h 392"/>
                <a:gd name="T38" fmla="*/ 297 w 297"/>
                <a:gd name="T39" fmla="*/ 96 h 392"/>
                <a:gd name="T40" fmla="*/ 297 w 297"/>
                <a:gd name="T41" fmla="*/ 96 h 3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7"/>
                <a:gd name="T64" fmla="*/ 0 h 392"/>
                <a:gd name="T65" fmla="*/ 297 w 297"/>
                <a:gd name="T66" fmla="*/ 392 h 3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7" h="392">
                  <a:moveTo>
                    <a:pt x="297" y="96"/>
                  </a:moveTo>
                  <a:lnTo>
                    <a:pt x="178" y="182"/>
                  </a:lnTo>
                  <a:lnTo>
                    <a:pt x="89" y="278"/>
                  </a:lnTo>
                  <a:lnTo>
                    <a:pt x="0" y="392"/>
                  </a:lnTo>
                  <a:lnTo>
                    <a:pt x="126" y="210"/>
                  </a:lnTo>
                  <a:lnTo>
                    <a:pt x="133" y="163"/>
                  </a:lnTo>
                  <a:lnTo>
                    <a:pt x="147" y="182"/>
                  </a:lnTo>
                  <a:lnTo>
                    <a:pt x="147" y="124"/>
                  </a:lnTo>
                  <a:lnTo>
                    <a:pt x="185" y="154"/>
                  </a:lnTo>
                  <a:lnTo>
                    <a:pt x="170" y="96"/>
                  </a:lnTo>
                  <a:lnTo>
                    <a:pt x="200" y="124"/>
                  </a:lnTo>
                  <a:lnTo>
                    <a:pt x="192" y="58"/>
                  </a:lnTo>
                  <a:lnTo>
                    <a:pt x="238" y="96"/>
                  </a:lnTo>
                  <a:lnTo>
                    <a:pt x="214" y="29"/>
                  </a:lnTo>
                  <a:lnTo>
                    <a:pt x="266" y="77"/>
                  </a:lnTo>
                  <a:lnTo>
                    <a:pt x="238" y="0"/>
                  </a:lnTo>
                  <a:lnTo>
                    <a:pt x="281" y="39"/>
                  </a:lnTo>
                  <a:lnTo>
                    <a:pt x="288" y="77"/>
                  </a:lnTo>
                  <a:lnTo>
                    <a:pt x="2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18"/>
            <p:cNvSpPr>
              <a:spLocks/>
            </p:cNvSpPr>
            <p:nvPr/>
          </p:nvSpPr>
          <p:spPr bwMode="auto">
            <a:xfrm flipH="1">
              <a:off x="749" y="3598"/>
              <a:ext cx="243" cy="265"/>
            </a:xfrm>
            <a:custGeom>
              <a:avLst/>
              <a:gdLst>
                <a:gd name="T0" fmla="*/ 539 w 687"/>
                <a:gd name="T1" fmla="*/ 56 h 734"/>
                <a:gd name="T2" fmla="*/ 273 w 687"/>
                <a:gd name="T3" fmla="*/ 86 h 734"/>
                <a:gd name="T4" fmla="*/ 184 w 687"/>
                <a:gd name="T5" fmla="*/ 171 h 734"/>
                <a:gd name="T6" fmla="*/ 117 w 687"/>
                <a:gd name="T7" fmla="*/ 239 h 734"/>
                <a:gd name="T8" fmla="*/ 21 w 687"/>
                <a:gd name="T9" fmla="*/ 305 h 734"/>
                <a:gd name="T10" fmla="*/ 132 w 687"/>
                <a:gd name="T11" fmla="*/ 381 h 734"/>
                <a:gd name="T12" fmla="*/ 0 w 687"/>
                <a:gd name="T13" fmla="*/ 410 h 734"/>
                <a:gd name="T14" fmla="*/ 184 w 687"/>
                <a:gd name="T15" fmla="*/ 487 h 734"/>
                <a:gd name="T16" fmla="*/ 36 w 687"/>
                <a:gd name="T17" fmla="*/ 591 h 734"/>
                <a:gd name="T18" fmla="*/ 230 w 687"/>
                <a:gd name="T19" fmla="*/ 556 h 734"/>
                <a:gd name="T20" fmla="*/ 281 w 687"/>
                <a:gd name="T21" fmla="*/ 563 h 734"/>
                <a:gd name="T22" fmla="*/ 306 w 687"/>
                <a:gd name="T23" fmla="*/ 578 h 734"/>
                <a:gd name="T24" fmla="*/ 352 w 687"/>
                <a:gd name="T25" fmla="*/ 588 h 734"/>
                <a:gd name="T26" fmla="*/ 407 w 687"/>
                <a:gd name="T27" fmla="*/ 594 h 734"/>
                <a:gd name="T28" fmla="*/ 465 w 687"/>
                <a:gd name="T29" fmla="*/ 601 h 734"/>
                <a:gd name="T30" fmla="*/ 514 w 687"/>
                <a:gd name="T31" fmla="*/ 622 h 734"/>
                <a:gd name="T32" fmla="*/ 687 w 687"/>
                <a:gd name="T33" fmla="*/ 734 h 734"/>
                <a:gd name="T34" fmla="*/ 428 w 687"/>
                <a:gd name="T35" fmla="*/ 563 h 734"/>
                <a:gd name="T36" fmla="*/ 58 w 687"/>
                <a:gd name="T37" fmla="*/ 419 h 734"/>
                <a:gd name="T38" fmla="*/ 281 w 687"/>
                <a:gd name="T39" fmla="*/ 477 h 734"/>
                <a:gd name="T40" fmla="*/ 554 w 687"/>
                <a:gd name="T41" fmla="*/ 581 h 734"/>
                <a:gd name="T42" fmla="*/ 263 w 687"/>
                <a:gd name="T43" fmla="*/ 452 h 734"/>
                <a:gd name="T44" fmla="*/ 58 w 687"/>
                <a:gd name="T45" fmla="*/ 315 h 734"/>
                <a:gd name="T46" fmla="*/ 216 w 687"/>
                <a:gd name="T47" fmla="*/ 360 h 734"/>
                <a:gd name="T48" fmla="*/ 222 w 687"/>
                <a:gd name="T49" fmla="*/ 342 h 734"/>
                <a:gd name="T50" fmla="*/ 192 w 687"/>
                <a:gd name="T51" fmla="*/ 187 h 734"/>
                <a:gd name="T52" fmla="*/ 391 w 687"/>
                <a:gd name="T53" fmla="*/ 439 h 734"/>
                <a:gd name="T54" fmla="*/ 576 w 687"/>
                <a:gd name="T55" fmla="*/ 573 h 734"/>
                <a:gd name="T56" fmla="*/ 583 w 687"/>
                <a:gd name="T57" fmla="*/ 563 h 734"/>
                <a:gd name="T58" fmla="*/ 324 w 687"/>
                <a:gd name="T59" fmla="*/ 362 h 734"/>
                <a:gd name="T60" fmla="*/ 220 w 687"/>
                <a:gd name="T61" fmla="*/ 200 h 734"/>
                <a:gd name="T62" fmla="*/ 320 w 687"/>
                <a:gd name="T63" fmla="*/ 107 h 734"/>
                <a:gd name="T64" fmla="*/ 581 w 687"/>
                <a:gd name="T65" fmla="*/ 53 h 734"/>
                <a:gd name="T66" fmla="*/ 672 w 687"/>
                <a:gd name="T67" fmla="*/ 0 h 7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7"/>
                <a:gd name="T103" fmla="*/ 0 h 734"/>
                <a:gd name="T104" fmla="*/ 687 w 687"/>
                <a:gd name="T105" fmla="*/ 734 h 7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7" h="734">
                  <a:moveTo>
                    <a:pt x="672" y="0"/>
                  </a:moveTo>
                  <a:lnTo>
                    <a:pt x="539" y="56"/>
                  </a:lnTo>
                  <a:lnTo>
                    <a:pt x="391" y="86"/>
                  </a:lnTo>
                  <a:lnTo>
                    <a:pt x="273" y="86"/>
                  </a:lnTo>
                  <a:lnTo>
                    <a:pt x="171" y="82"/>
                  </a:lnTo>
                  <a:lnTo>
                    <a:pt x="184" y="171"/>
                  </a:lnTo>
                  <a:lnTo>
                    <a:pt x="94" y="190"/>
                  </a:lnTo>
                  <a:lnTo>
                    <a:pt x="117" y="239"/>
                  </a:lnTo>
                  <a:lnTo>
                    <a:pt x="147" y="276"/>
                  </a:lnTo>
                  <a:lnTo>
                    <a:pt x="21" y="305"/>
                  </a:lnTo>
                  <a:lnTo>
                    <a:pt x="80" y="353"/>
                  </a:lnTo>
                  <a:lnTo>
                    <a:pt x="132" y="381"/>
                  </a:lnTo>
                  <a:lnTo>
                    <a:pt x="51" y="400"/>
                  </a:lnTo>
                  <a:lnTo>
                    <a:pt x="0" y="410"/>
                  </a:lnTo>
                  <a:lnTo>
                    <a:pt x="110" y="468"/>
                  </a:lnTo>
                  <a:lnTo>
                    <a:pt x="184" y="487"/>
                  </a:lnTo>
                  <a:lnTo>
                    <a:pt x="154" y="524"/>
                  </a:lnTo>
                  <a:lnTo>
                    <a:pt x="36" y="591"/>
                  </a:lnTo>
                  <a:lnTo>
                    <a:pt x="139" y="610"/>
                  </a:lnTo>
                  <a:lnTo>
                    <a:pt x="230" y="556"/>
                  </a:lnTo>
                  <a:lnTo>
                    <a:pt x="187" y="609"/>
                  </a:lnTo>
                  <a:lnTo>
                    <a:pt x="281" y="563"/>
                  </a:lnTo>
                  <a:lnTo>
                    <a:pt x="235" y="605"/>
                  </a:lnTo>
                  <a:lnTo>
                    <a:pt x="306" y="578"/>
                  </a:lnTo>
                  <a:lnTo>
                    <a:pt x="287" y="601"/>
                  </a:lnTo>
                  <a:lnTo>
                    <a:pt x="352" y="588"/>
                  </a:lnTo>
                  <a:lnTo>
                    <a:pt x="347" y="609"/>
                  </a:lnTo>
                  <a:lnTo>
                    <a:pt x="407" y="594"/>
                  </a:lnTo>
                  <a:lnTo>
                    <a:pt x="388" y="615"/>
                  </a:lnTo>
                  <a:lnTo>
                    <a:pt x="465" y="601"/>
                  </a:lnTo>
                  <a:lnTo>
                    <a:pt x="465" y="626"/>
                  </a:lnTo>
                  <a:lnTo>
                    <a:pt x="514" y="622"/>
                  </a:lnTo>
                  <a:lnTo>
                    <a:pt x="532" y="649"/>
                  </a:lnTo>
                  <a:lnTo>
                    <a:pt x="687" y="734"/>
                  </a:lnTo>
                  <a:lnTo>
                    <a:pt x="570" y="629"/>
                  </a:lnTo>
                  <a:lnTo>
                    <a:pt x="428" y="563"/>
                  </a:lnTo>
                  <a:lnTo>
                    <a:pt x="236" y="495"/>
                  </a:lnTo>
                  <a:lnTo>
                    <a:pt x="58" y="419"/>
                  </a:lnTo>
                  <a:lnTo>
                    <a:pt x="146" y="395"/>
                  </a:lnTo>
                  <a:lnTo>
                    <a:pt x="281" y="477"/>
                  </a:lnTo>
                  <a:lnTo>
                    <a:pt x="393" y="507"/>
                  </a:lnTo>
                  <a:lnTo>
                    <a:pt x="554" y="581"/>
                  </a:lnTo>
                  <a:lnTo>
                    <a:pt x="415" y="503"/>
                  </a:lnTo>
                  <a:lnTo>
                    <a:pt x="263" y="452"/>
                  </a:lnTo>
                  <a:lnTo>
                    <a:pt x="161" y="381"/>
                  </a:lnTo>
                  <a:lnTo>
                    <a:pt x="58" y="315"/>
                  </a:lnTo>
                  <a:lnTo>
                    <a:pt x="159" y="293"/>
                  </a:lnTo>
                  <a:lnTo>
                    <a:pt x="216" y="360"/>
                  </a:lnTo>
                  <a:lnTo>
                    <a:pt x="409" y="476"/>
                  </a:lnTo>
                  <a:lnTo>
                    <a:pt x="222" y="342"/>
                  </a:lnTo>
                  <a:lnTo>
                    <a:pt x="124" y="210"/>
                  </a:lnTo>
                  <a:lnTo>
                    <a:pt x="192" y="187"/>
                  </a:lnTo>
                  <a:lnTo>
                    <a:pt x="257" y="324"/>
                  </a:lnTo>
                  <a:lnTo>
                    <a:pt x="391" y="439"/>
                  </a:lnTo>
                  <a:lnTo>
                    <a:pt x="494" y="515"/>
                  </a:lnTo>
                  <a:lnTo>
                    <a:pt x="576" y="573"/>
                  </a:lnTo>
                  <a:lnTo>
                    <a:pt x="679" y="677"/>
                  </a:lnTo>
                  <a:lnTo>
                    <a:pt x="583" y="563"/>
                  </a:lnTo>
                  <a:lnTo>
                    <a:pt x="458" y="468"/>
                  </a:lnTo>
                  <a:lnTo>
                    <a:pt x="324" y="362"/>
                  </a:lnTo>
                  <a:lnTo>
                    <a:pt x="266" y="295"/>
                  </a:lnTo>
                  <a:lnTo>
                    <a:pt x="220" y="200"/>
                  </a:lnTo>
                  <a:lnTo>
                    <a:pt x="208" y="107"/>
                  </a:lnTo>
                  <a:lnTo>
                    <a:pt x="320" y="107"/>
                  </a:lnTo>
                  <a:lnTo>
                    <a:pt x="412" y="100"/>
                  </a:lnTo>
                  <a:lnTo>
                    <a:pt x="581" y="53"/>
                  </a:lnTo>
                  <a:lnTo>
                    <a:pt x="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Голосом можно выразить чувства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Фу, Фефела в фартуке и вся в фасоли ( с удивлением, укоризненно, брезгливо, равнодушно)</a:t>
            </a:r>
          </a:p>
          <a:p>
            <a:r>
              <a:rPr lang="ru-RU" dirty="0" smtClean="0"/>
              <a:t>Прошу вас, не надо съезжать по перилам!</a:t>
            </a:r>
          </a:p>
          <a:p>
            <a:pPr>
              <a:buNone/>
            </a:pPr>
            <a:r>
              <a:rPr lang="ru-RU" dirty="0" smtClean="0"/>
              <a:t>   Вы можете в зубы попасть крокодилам!</a:t>
            </a:r>
          </a:p>
          <a:p>
            <a:pPr>
              <a:buNone/>
            </a:pPr>
            <a:r>
              <a:rPr lang="ru-RU" dirty="0" smtClean="0"/>
              <a:t>   Они притаились на каждой площадке</a:t>
            </a:r>
          </a:p>
          <a:p>
            <a:pPr>
              <a:buNone/>
            </a:pPr>
            <a:r>
              <a:rPr lang="ru-RU" dirty="0" smtClean="0"/>
              <a:t>   И всех, кто съезжает, хватают за пятки</a:t>
            </a:r>
          </a:p>
          <a:p>
            <a:pPr>
              <a:buNone/>
            </a:pPr>
            <a:r>
              <a:rPr lang="ru-RU" dirty="0" smtClean="0"/>
              <a:t>   И тащат на дно африканского Нила.</a:t>
            </a:r>
          </a:p>
          <a:p>
            <a:pPr>
              <a:buNone/>
            </a:pPr>
            <a:r>
              <a:rPr lang="ru-RU" dirty="0" smtClean="0"/>
              <a:t>   Прошу вас, не надо съезжать по перила.</a:t>
            </a:r>
          </a:p>
          <a:p>
            <a:pPr>
              <a:buNone/>
            </a:pPr>
            <a:r>
              <a:rPr lang="ru-RU" dirty="0" smtClean="0"/>
              <a:t>   (От высокого и громкого, от низкого и шепотного до громкой отчаянной просьбы)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Выступающий должен чутко относиться к звучащему слову.</a:t>
            </a:r>
          </a:p>
          <a:p>
            <a:r>
              <a:rPr lang="ru-RU" dirty="0" smtClean="0"/>
              <a:t>Смысловое восприятие речи зависит от ее темпа (скорости произнесения звуков), силы голоса (громкий, тихий, средний), его высоты.</a:t>
            </a:r>
          </a:p>
          <a:p>
            <a:r>
              <a:rPr lang="ru-RU" dirty="0" smtClean="0"/>
              <a:t>Оратор достигает большего эффекта, меняя темп, силу, высоту своего голоса в зависимости от содержания речи, т.е. избегая монотонности.</a:t>
            </a:r>
          </a:p>
          <a:p>
            <a:r>
              <a:rPr lang="ru-RU" dirty="0" smtClean="0"/>
              <a:t>Выступающий с речью должен обладать хорошей дикций, т.е.произносить слова четко и ясно.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Опытный оратор уделяет большое внимание паузам: они позволяют определить смысловые акценты, облегчают дыхание. Естественная для устной речи прерывистость, если она незначительная, позволяет найти нужное слово для выражения мысли и даже активизирует аудиторию.</a:t>
            </a:r>
          </a:p>
          <a:p>
            <a:r>
              <a:rPr lang="ru-RU" sz="2400" dirty="0" smtClean="0"/>
              <a:t>Выступающий должен уметь голосом выражать те чувства, переживания, которые соответствуют содержанию речи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12" descr="копайте_шура_копайте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86512" y="4214818"/>
            <a:ext cx="2286016" cy="231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5" descr="солнце_пульсирующее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668713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Знакомство с  приемами , которые способствуют совершенствованию голосовых возможностей.</a:t>
            </a:r>
          </a:p>
          <a:p>
            <a:r>
              <a:rPr lang="ru-RU" dirty="0" smtClean="0"/>
              <a:t>Отработка  приемов с целью применения на практике.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766" y="3370887"/>
            <a:ext cx="2810226" cy="27727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786182" y="3286124"/>
            <a:ext cx="17145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Мастер-класс ГОЛОС\3761609212635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0042"/>
            <a:ext cx="2243645" cy="1668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F:\Мастер-класс ГОЛОС\foto5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2071703" cy="1714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F:\Мастер-класс ГОЛОС\howbill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071942"/>
            <a:ext cx="1500198" cy="19954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F:\Мастер-класс ГОЛОС\x_941b8ab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785926"/>
            <a:ext cx="1428760" cy="20135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F:\Мастер-класс ГОЛОС\IMG_33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4643446"/>
            <a:ext cx="2214546" cy="1476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1" name="Picture 7" descr="F:\Мастер-класс ГОЛОС\speaker-ancient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2643182"/>
            <a:ext cx="2071702" cy="15918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Прямая со стрелкой 18"/>
          <p:cNvCxnSpPr>
            <a:stCxn id="1031" idx="0"/>
            <a:endCxn id="1026" idx="4"/>
          </p:cNvCxnSpPr>
          <p:nvPr/>
        </p:nvCxnSpPr>
        <p:spPr>
          <a:xfrm rot="5400000" flipH="1" flipV="1">
            <a:off x="4591958" y="2398573"/>
            <a:ext cx="474684" cy="14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31" idx="1"/>
            <a:endCxn id="1027" idx="3"/>
          </p:cNvCxnSpPr>
          <p:nvPr/>
        </p:nvCxnSpPr>
        <p:spPr>
          <a:xfrm rot="10800000">
            <a:off x="2571738" y="2571744"/>
            <a:ext cx="1214445" cy="867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028" idx="7"/>
          </p:cNvCxnSpPr>
          <p:nvPr/>
        </p:nvCxnSpPr>
        <p:spPr>
          <a:xfrm rot="5400000">
            <a:off x="2887276" y="3393828"/>
            <a:ext cx="1006611" cy="934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31" idx="3"/>
            <a:endCxn id="1029" idx="2"/>
          </p:cNvCxnSpPr>
          <p:nvPr/>
        </p:nvCxnSpPr>
        <p:spPr>
          <a:xfrm flipV="1">
            <a:off x="5857884" y="2792716"/>
            <a:ext cx="1071570" cy="64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31" idx="3"/>
            <a:endCxn id="1030" idx="0"/>
          </p:cNvCxnSpPr>
          <p:nvPr/>
        </p:nvCxnSpPr>
        <p:spPr>
          <a:xfrm>
            <a:off x="5857884" y="3439100"/>
            <a:ext cx="1821653" cy="1204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F:\Мастер-класс ГОЛОС\38220148_1232056713_da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44" y="4643446"/>
            <a:ext cx="2357454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0" name="Прямая со стрелкой 19"/>
          <p:cNvCxnSpPr>
            <a:stCxn id="1031" idx="2"/>
            <a:endCxn id="3" idx="0"/>
          </p:cNvCxnSpPr>
          <p:nvPr/>
        </p:nvCxnSpPr>
        <p:spPr>
          <a:xfrm rot="16200000" flipH="1">
            <a:off x="4653538" y="4403512"/>
            <a:ext cx="408429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234200" cy="44559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Все мы должны прежде всего  стремиться иметь голос получше и затем оберегать и тот, какой у нас есть.</a:t>
            </a:r>
          </a:p>
          <a:p>
            <a:pPr>
              <a:buNone/>
            </a:pPr>
            <a:r>
              <a:rPr lang="ru-RU" dirty="0" smtClean="0"/>
              <a:t>                           Марк Туллий Цицерон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857628"/>
            <a:ext cx="3143262" cy="222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 голос летать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У голоса много качеств, которые делают его красивым, благозвучным.  Но больше всего в голосе ритора ценятся </a:t>
            </a:r>
            <a:r>
              <a:rPr lang="ru-RU" b="1" dirty="0" smtClean="0">
                <a:solidFill>
                  <a:srgbClr val="FF0000"/>
                </a:solidFill>
              </a:rPr>
              <a:t>устойчивость</a:t>
            </a:r>
            <a:r>
              <a:rPr lang="ru-RU" dirty="0" smtClean="0"/>
              <a:t> (способность «не срываться», не менять высоту звука неожиданно для говорящего), </a:t>
            </a:r>
            <a:r>
              <a:rPr lang="ru-RU" b="1" dirty="0" smtClean="0">
                <a:solidFill>
                  <a:srgbClr val="FF0000"/>
                </a:solidFill>
              </a:rPr>
              <a:t>гибкость</a:t>
            </a:r>
            <a:r>
              <a:rPr lang="ru-RU" dirty="0" smtClean="0"/>
              <a:t> (способность менять незаметно для слушателя по высоте звучания, силе, </a:t>
            </a:r>
            <a:r>
              <a:rPr lang="ru-RU" dirty="0" err="1" smtClean="0"/>
              <a:t>тембральной</a:t>
            </a:r>
            <a:r>
              <a:rPr lang="ru-RU" dirty="0" smtClean="0"/>
              <a:t> окраске), </a:t>
            </a:r>
            <a:r>
              <a:rPr lang="ru-RU" b="1" dirty="0" err="1" smtClean="0">
                <a:solidFill>
                  <a:srgbClr val="FF0000"/>
                </a:solidFill>
              </a:rPr>
              <a:t>полетность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(способность звука лететь вдаль, распространяться на значительное расстояние, выделяться на фоне других звуков).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Тренировка позвоночника – первый шаг к  свободному  голосу!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643446"/>
            <a:ext cx="14287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Умелое дыхание – второй шаг к свободному голосу!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правильно дышать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Секрет хорошего речевого дыхания в правильном вдохе и умелом выдохе, который называется порционным.</a:t>
            </a:r>
          </a:p>
          <a:p>
            <a:pPr>
              <a:buNone/>
            </a:pPr>
            <a:r>
              <a:rPr lang="ru-RU" dirty="0" smtClean="0"/>
              <a:t>      Вдыхайте носом, а выдыхайте ртом.</a:t>
            </a:r>
          </a:p>
          <a:p>
            <a:pPr>
              <a:buNone/>
            </a:pPr>
            <a:r>
              <a:rPr lang="ru-RU" dirty="0" smtClean="0"/>
              <a:t>      Хорошие результаты достигаются только систематическими занятиями.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14818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Упражнение на разогрев дыхательного аппарата.</a:t>
            </a:r>
          </a:p>
          <a:p>
            <a:r>
              <a:rPr lang="ru-RU" dirty="0" smtClean="0"/>
              <a:t>Упражнения на правильное дыхание: </a:t>
            </a:r>
          </a:p>
          <a:p>
            <a:pPr>
              <a:buNone/>
            </a:pPr>
            <a:r>
              <a:rPr lang="ru-RU" dirty="0" smtClean="0"/>
              <a:t> «Запуск межпланетного корабля».</a:t>
            </a:r>
          </a:p>
          <a:p>
            <a:pPr>
              <a:buNone/>
            </a:pPr>
            <a:r>
              <a:rPr lang="ru-RU" dirty="0" smtClean="0"/>
              <a:t>«Подъем в лифте двенадцатиэтажного дома».</a:t>
            </a:r>
          </a:p>
          <a:p>
            <a:endParaRPr lang="ru-RU" dirty="0"/>
          </a:p>
        </p:txBody>
      </p:sp>
      <p:pic>
        <p:nvPicPr>
          <p:cNvPr id="4" name="Picture 11" descr="BOY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429000"/>
            <a:ext cx="1327161" cy="2900850"/>
          </a:xfrm>
          <a:prstGeom prst="rect">
            <a:avLst/>
          </a:prstGeom>
          <a:noFill/>
          <a:effectLst>
            <a:outerShdw dist="107763" dir="18900000" algn="ctr" rotWithShape="0">
              <a:srgbClr val="00CC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816</TotalTime>
  <Words>507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ВЕЛИКАЯ СИЛА ГОЛОСА</vt:lpstr>
      <vt:lpstr>Цели:</vt:lpstr>
      <vt:lpstr>Слайд 3</vt:lpstr>
      <vt:lpstr>Слайд 4</vt:lpstr>
      <vt:lpstr>Учим голос летать</vt:lpstr>
      <vt:lpstr>Слайд 6</vt:lpstr>
      <vt:lpstr>Слайд 7</vt:lpstr>
      <vt:lpstr>Учимся правильно дышать</vt:lpstr>
      <vt:lpstr>Упражнения  </vt:lpstr>
      <vt:lpstr>Владение голосом</vt:lpstr>
      <vt:lpstr>Слайд 11</vt:lpstr>
      <vt:lpstr>УПРАЖНЕНИЯ</vt:lpstr>
      <vt:lpstr>Голосом можно выразить чувства</vt:lpstr>
      <vt:lpstr>Подведем итоги</vt:lpstr>
      <vt:lpstr>Слайд 15</vt:lpstr>
      <vt:lpstr>Слайд 16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СИЛА ГОЛОСА</dc:title>
  <dc:creator>DNA7 X86</dc:creator>
  <cp:lastModifiedBy>DNA7 X86</cp:lastModifiedBy>
  <cp:revision>79</cp:revision>
  <dcterms:created xsi:type="dcterms:W3CDTF">2012-05-28T03:35:48Z</dcterms:created>
  <dcterms:modified xsi:type="dcterms:W3CDTF">2012-11-14T04:24:03Z</dcterms:modified>
</cp:coreProperties>
</file>